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4.xml" ContentType="application/vnd.openxmlformats-officedocument.presentationml.notesSlide+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charts/chart1.xml" ContentType="application/vnd.openxmlformats-officedocument.drawingml.chart+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256" r:id="rId2"/>
    <p:sldId id="258" r:id="rId3"/>
    <p:sldId id="260" r:id="rId4"/>
    <p:sldId id="262" r:id="rId5"/>
    <p:sldId id="261" r:id="rId6"/>
    <p:sldId id="265" r:id="rId7"/>
    <p:sldId id="259" r:id="rId8"/>
    <p:sldId id="266" r:id="rId9"/>
    <p:sldId id="274" r:id="rId10"/>
    <p:sldId id="278" r:id="rId11"/>
    <p:sldId id="264" r:id="rId12"/>
    <p:sldId id="275" r:id="rId13"/>
    <p:sldId id="267" r:id="rId14"/>
    <p:sldId id="271" r:id="rId15"/>
    <p:sldId id="270" r:id="rId16"/>
    <p:sldId id="277" r:id="rId17"/>
    <p:sldId id="276" r:id="rId18"/>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78E"/>
    <a:srgbClr val="013295"/>
    <a:srgbClr val="222222"/>
    <a:srgbClr val="D7D3F9"/>
    <a:srgbClr val="D4D4D4"/>
    <a:srgbClr val="E8E8E8"/>
    <a:srgbClr val="FA4E00"/>
    <a:srgbClr val="F6F5FD"/>
    <a:srgbClr val="ECEA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214" autoAdjust="0"/>
  </p:normalViewPr>
  <p:slideViewPr>
    <p:cSldViewPr>
      <p:cViewPr varScale="1">
        <p:scale>
          <a:sx n="96" d="100"/>
          <a:sy n="96" d="100"/>
        </p:scale>
        <p:origin x="-4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lang="de-DE">
                <a:solidFill>
                  <a:srgbClr val="013295"/>
                </a:solidFill>
              </a:defRPr>
            </a:pPr>
            <a:r>
              <a:rPr lang="en-US" dirty="0">
                <a:solidFill>
                  <a:srgbClr val="013295"/>
                </a:solidFill>
              </a:rPr>
              <a:t>% Domains sold via Sedo 2005-2008</a:t>
            </a:r>
          </a:p>
        </c:rich>
      </c:tx>
      <c:layout/>
    </c:title>
    <c:plotArea>
      <c:layout>
        <c:manualLayout>
          <c:layoutTarget val="inner"/>
          <c:xMode val="edge"/>
          <c:yMode val="edge"/>
          <c:x val="9.8446297154032331E-2"/>
          <c:y val="0.10288642328799809"/>
          <c:w val="0.59524728526581261"/>
          <c:h val="0.74107635409210215"/>
        </c:manualLayout>
      </c:layout>
      <c:barChart>
        <c:barDir val="col"/>
        <c:grouping val="clustered"/>
        <c:ser>
          <c:idx val="1"/>
          <c:order val="0"/>
          <c:tx>
            <c:strRef>
              <c:f>Tabelle2!$B$1</c:f>
              <c:strCache>
                <c:ptCount val="1"/>
                <c:pt idx="0">
                  <c:v>% Domains sold via Sedo 2005-2008</c:v>
                </c:pt>
              </c:strCache>
            </c:strRef>
          </c:tx>
          <c:cat>
            <c:strRef>
              <c:f>Tabelle2!$A$2:$A$12</c:f>
              <c:strCache>
                <c:ptCount val="11"/>
                <c:pt idx="0">
                  <c:v>.com</c:v>
                </c:pt>
                <c:pt idx="1">
                  <c:v>.de</c:v>
                </c:pt>
                <c:pt idx="2">
                  <c:v>.net</c:v>
                </c:pt>
                <c:pt idx="3">
                  <c:v>.info</c:v>
                </c:pt>
                <c:pt idx="4">
                  <c:v>.uk</c:v>
                </c:pt>
                <c:pt idx="5">
                  <c:v>.org</c:v>
                </c:pt>
                <c:pt idx="6">
                  <c:v>.biz</c:v>
                </c:pt>
                <c:pt idx="7">
                  <c:v>.at</c:v>
                </c:pt>
                <c:pt idx="8">
                  <c:v>.mobi</c:v>
                </c:pt>
                <c:pt idx="9">
                  <c:v>.eu</c:v>
                </c:pt>
                <c:pt idx="10">
                  <c:v>others</c:v>
                </c:pt>
              </c:strCache>
            </c:strRef>
          </c:cat>
          <c:val>
            <c:numRef>
              <c:f>Tabelle2!$B$2:$B$12</c:f>
              <c:numCache>
                <c:formatCode>0.00%</c:formatCode>
                <c:ptCount val="11"/>
                <c:pt idx="0">
                  <c:v>0.46</c:v>
                </c:pt>
                <c:pt idx="1">
                  <c:v>0.20500000000000004</c:v>
                </c:pt>
                <c:pt idx="2">
                  <c:v>5.2500000000000054E-2</c:v>
                </c:pt>
                <c:pt idx="3">
                  <c:v>4.2500000000000024E-2</c:v>
                </c:pt>
                <c:pt idx="4">
                  <c:v>3.5000000000000038E-2</c:v>
                </c:pt>
                <c:pt idx="5">
                  <c:v>3.2500000000000036E-2</c:v>
                </c:pt>
                <c:pt idx="6">
                  <c:v>1.7500000000000033E-2</c:v>
                </c:pt>
                <c:pt idx="7">
                  <c:v>1.4999999999999998E-2</c:v>
                </c:pt>
                <c:pt idx="8">
                  <c:v>1.4999999999999998E-2</c:v>
                </c:pt>
                <c:pt idx="9">
                  <c:v>2.7500000000000024E-2</c:v>
                </c:pt>
                <c:pt idx="10">
                  <c:v>9.7500000000000114E-2</c:v>
                </c:pt>
              </c:numCache>
            </c:numRef>
          </c:val>
        </c:ser>
        <c:axId val="63234048"/>
        <c:axId val="63235584"/>
      </c:barChart>
      <c:catAx>
        <c:axId val="63234048"/>
        <c:scaling>
          <c:orientation val="minMax"/>
        </c:scaling>
        <c:axPos val="b"/>
        <c:tickLblPos val="nextTo"/>
        <c:txPr>
          <a:bodyPr/>
          <a:lstStyle/>
          <a:p>
            <a:pPr>
              <a:defRPr lang="de-DE"/>
            </a:pPr>
            <a:endParaRPr lang="de-DE"/>
          </a:p>
        </c:txPr>
        <c:crossAx val="63235584"/>
        <c:crosses val="autoZero"/>
        <c:auto val="1"/>
        <c:lblAlgn val="ctr"/>
        <c:lblOffset val="100"/>
      </c:catAx>
      <c:valAx>
        <c:axId val="63235584"/>
        <c:scaling>
          <c:orientation val="minMax"/>
        </c:scaling>
        <c:axPos val="l"/>
        <c:majorGridlines/>
        <c:numFmt formatCode="0.00%" sourceLinked="1"/>
        <c:tickLblPos val="nextTo"/>
        <c:txPr>
          <a:bodyPr/>
          <a:lstStyle/>
          <a:p>
            <a:pPr>
              <a:defRPr lang="de-DE"/>
            </a:pPr>
            <a:endParaRPr lang="de-DE"/>
          </a:p>
        </c:txPr>
        <c:crossAx val="63234048"/>
        <c:crosses val="autoZero"/>
        <c:crossBetween val="between"/>
      </c:valAx>
    </c:plotArea>
    <c:plotVisOnly val="1"/>
  </c:chart>
  <c:externalData r:id="rId1"/>
</c:chartSpace>
</file>

<file path=ppt/diagrams/_rels/data3.xml.rels><?xml version="1.0" encoding="UTF-8" standalone="yes"?>
<Relationships xmlns="http://schemas.openxmlformats.org/package/2006/relationships"><Relationship Id="rId1" Type="http://schemas.openxmlformats.org/officeDocument/2006/relationships/hyperlink" Target="http://www.greatdomains.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35BA0-1DD8-4869-910A-2DABAC67C63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AF64E99F-D231-41CF-A8C5-DD8FF1972881}">
      <dgm:prSet phldrT="[Text]"/>
      <dgm:spPr/>
      <dgm:t>
        <a:bodyPr/>
        <a:lstStyle/>
        <a:p>
          <a:r>
            <a:rPr lang="en-GB" dirty="0" smtClean="0"/>
            <a:t>Introduction</a:t>
          </a:r>
          <a:endParaRPr lang="en-GB" dirty="0"/>
        </a:p>
      </dgm:t>
    </dgm:pt>
    <dgm:pt modelId="{D4685FB6-73E7-44DB-85E4-DE89D88C9A0B}" type="parTrans" cxnId="{02DD0516-F28E-4148-9BA0-8D972EDA9B86}">
      <dgm:prSet/>
      <dgm:spPr/>
      <dgm:t>
        <a:bodyPr/>
        <a:lstStyle/>
        <a:p>
          <a:endParaRPr lang="en-GB"/>
        </a:p>
      </dgm:t>
    </dgm:pt>
    <dgm:pt modelId="{A4251DD6-D30B-4DB0-83C1-91C7C67A4346}" type="sibTrans" cxnId="{02DD0516-F28E-4148-9BA0-8D972EDA9B86}">
      <dgm:prSet/>
      <dgm:spPr/>
      <dgm:t>
        <a:bodyPr/>
        <a:lstStyle/>
        <a:p>
          <a:endParaRPr lang="en-GB"/>
        </a:p>
      </dgm:t>
    </dgm:pt>
    <dgm:pt modelId="{30AAAEEC-EDF4-4B2F-88C0-A78A38639863}">
      <dgm:prSet phldrT="[Text]"/>
      <dgm:spPr/>
      <dgm:t>
        <a:bodyPr/>
        <a:lstStyle/>
        <a:p>
          <a:r>
            <a:rPr lang="en-GB" dirty="0" smtClean="0"/>
            <a:t>Secondary Market Trends</a:t>
          </a:r>
          <a:endParaRPr lang="en-GB" dirty="0"/>
        </a:p>
      </dgm:t>
    </dgm:pt>
    <dgm:pt modelId="{37FFE6D6-A480-4605-BAA5-47306BD9E37B}" type="parTrans" cxnId="{5A0A387B-EF5F-4FF1-9B3A-DC2C16ACEA63}">
      <dgm:prSet/>
      <dgm:spPr/>
      <dgm:t>
        <a:bodyPr/>
        <a:lstStyle/>
        <a:p>
          <a:endParaRPr lang="en-GB"/>
        </a:p>
      </dgm:t>
    </dgm:pt>
    <dgm:pt modelId="{D07253E2-8CF9-41E6-97FD-98D0563ADEB3}" type="sibTrans" cxnId="{5A0A387B-EF5F-4FF1-9B3A-DC2C16ACEA63}">
      <dgm:prSet/>
      <dgm:spPr/>
      <dgm:t>
        <a:bodyPr/>
        <a:lstStyle/>
        <a:p>
          <a:endParaRPr lang="en-GB"/>
        </a:p>
      </dgm:t>
    </dgm:pt>
    <dgm:pt modelId="{9D1281FB-9738-407B-B633-CF609C883224}">
      <dgm:prSet phldrT="[Text]"/>
      <dgm:spPr/>
      <dgm:t>
        <a:bodyPr/>
        <a:lstStyle/>
        <a:p>
          <a:r>
            <a:rPr lang="en-GB" dirty="0" smtClean="0"/>
            <a:t>Current Market Trends</a:t>
          </a:r>
          <a:endParaRPr lang="en-GB" dirty="0"/>
        </a:p>
      </dgm:t>
    </dgm:pt>
    <dgm:pt modelId="{C03348D0-AE39-401C-8F29-C4996FA2D4B4}" type="parTrans" cxnId="{178D6284-7376-42D8-AFCA-A0AE2F2093DA}">
      <dgm:prSet/>
      <dgm:spPr/>
      <dgm:t>
        <a:bodyPr/>
        <a:lstStyle/>
        <a:p>
          <a:endParaRPr lang="en-GB"/>
        </a:p>
      </dgm:t>
    </dgm:pt>
    <dgm:pt modelId="{E5F7E913-50CB-4148-AD51-CA7111B54670}" type="sibTrans" cxnId="{178D6284-7376-42D8-AFCA-A0AE2F2093DA}">
      <dgm:prSet/>
      <dgm:spPr/>
      <dgm:t>
        <a:bodyPr/>
        <a:lstStyle/>
        <a:p>
          <a:endParaRPr lang="en-GB"/>
        </a:p>
      </dgm:t>
    </dgm:pt>
    <dgm:pt modelId="{CCFFEB74-8E54-425B-BAA6-B35B6AABEB99}">
      <dgm:prSet custT="1"/>
      <dgm:spPr/>
      <dgm:t>
        <a:bodyPr/>
        <a:lstStyle/>
        <a:p>
          <a:r>
            <a:rPr lang="en-GB" sz="1400" dirty="0" smtClean="0">
              <a:solidFill>
                <a:srgbClr val="012266"/>
              </a:solidFill>
              <a:latin typeface="+mn-lt"/>
              <a:ea typeface="+mn-ea"/>
              <a:cs typeface="+mn-cs"/>
            </a:rPr>
            <a:t>Importance of establishing an online presence</a:t>
          </a:r>
        </a:p>
      </dgm:t>
    </dgm:pt>
    <dgm:pt modelId="{EAC0D730-3F11-44FA-9866-61DF4609B055}" type="parTrans" cxnId="{F46A71A3-8B46-4664-BCF8-70FAD6047414}">
      <dgm:prSet/>
      <dgm:spPr/>
      <dgm:t>
        <a:bodyPr/>
        <a:lstStyle/>
        <a:p>
          <a:endParaRPr lang="en-GB"/>
        </a:p>
      </dgm:t>
    </dgm:pt>
    <dgm:pt modelId="{1DD77AF9-9756-4FE8-BA7A-88E8BEEB21DD}" type="sibTrans" cxnId="{F46A71A3-8B46-4664-BCF8-70FAD6047414}">
      <dgm:prSet/>
      <dgm:spPr/>
      <dgm:t>
        <a:bodyPr/>
        <a:lstStyle/>
        <a:p>
          <a:endParaRPr lang="en-GB"/>
        </a:p>
      </dgm:t>
    </dgm:pt>
    <dgm:pt modelId="{2E6C2176-FAA4-4521-B5B4-9E517C753EEB}">
      <dgm:prSet custT="1"/>
      <dgm:spPr/>
      <dgm:t>
        <a:bodyPr/>
        <a:lstStyle/>
        <a:p>
          <a:r>
            <a:rPr lang="en-GB" sz="1400" dirty="0" smtClean="0">
              <a:solidFill>
                <a:srgbClr val="012266"/>
              </a:solidFill>
              <a:latin typeface="+mn-lt"/>
              <a:ea typeface="+mn-ea"/>
              <a:cs typeface="+mn-cs"/>
            </a:rPr>
            <a:t>Introduction to the secondary domain market</a:t>
          </a:r>
        </a:p>
      </dgm:t>
    </dgm:pt>
    <dgm:pt modelId="{CDA51464-CE12-42FE-943B-73146D4EB00F}" type="parTrans" cxnId="{15671626-78F2-48E9-8429-E405933C780F}">
      <dgm:prSet/>
      <dgm:spPr/>
      <dgm:t>
        <a:bodyPr/>
        <a:lstStyle/>
        <a:p>
          <a:endParaRPr lang="en-GB"/>
        </a:p>
      </dgm:t>
    </dgm:pt>
    <dgm:pt modelId="{730E48AE-174F-420C-8948-F9ACC994A291}" type="sibTrans" cxnId="{15671626-78F2-48E9-8429-E405933C780F}">
      <dgm:prSet/>
      <dgm:spPr/>
      <dgm:t>
        <a:bodyPr/>
        <a:lstStyle/>
        <a:p>
          <a:endParaRPr lang="en-GB"/>
        </a:p>
      </dgm:t>
    </dgm:pt>
    <dgm:pt modelId="{04197432-FC6C-4154-90C3-A17DC63E275E}">
      <dgm:prSet custT="1"/>
      <dgm:spPr/>
      <dgm:t>
        <a:bodyPr/>
        <a:lstStyle/>
        <a:p>
          <a:r>
            <a:rPr lang="en-GB" sz="1400" dirty="0" smtClean="0">
              <a:solidFill>
                <a:srgbClr val="012266"/>
              </a:solidFill>
              <a:latin typeface="+mn-lt"/>
              <a:ea typeface="+mn-ea"/>
              <a:cs typeface="+mn-cs"/>
            </a:rPr>
            <a:t>Sedo – who we are and the role we play</a:t>
          </a:r>
        </a:p>
      </dgm:t>
    </dgm:pt>
    <dgm:pt modelId="{F00AFE6D-D4CF-4ABC-A8CE-069BC0126122}" type="parTrans" cxnId="{40496432-6E5F-4CB2-A2C8-66B827A28169}">
      <dgm:prSet/>
      <dgm:spPr/>
      <dgm:t>
        <a:bodyPr/>
        <a:lstStyle/>
        <a:p>
          <a:endParaRPr lang="en-GB"/>
        </a:p>
      </dgm:t>
    </dgm:pt>
    <dgm:pt modelId="{3501313D-3634-47F2-9CC3-16EEC654F57E}" type="sibTrans" cxnId="{40496432-6E5F-4CB2-A2C8-66B827A28169}">
      <dgm:prSet/>
      <dgm:spPr/>
      <dgm:t>
        <a:bodyPr/>
        <a:lstStyle/>
        <a:p>
          <a:endParaRPr lang="en-GB"/>
        </a:p>
      </dgm:t>
    </dgm:pt>
    <dgm:pt modelId="{4A9CE9BD-5E7B-44C5-99AF-B3212CDA5E72}">
      <dgm:prSet custT="1"/>
      <dgm:spPr/>
      <dgm:t>
        <a:bodyPr/>
        <a:lstStyle/>
        <a:p>
          <a:r>
            <a:rPr lang="en-GB" sz="1400" dirty="0" smtClean="0">
              <a:solidFill>
                <a:srgbClr val="012266"/>
              </a:solidFill>
              <a:latin typeface="+mn-lt"/>
              <a:ea typeface="+mn-ea"/>
              <a:cs typeface="+mn-cs"/>
            </a:rPr>
            <a:t>2009: market fights recession</a:t>
          </a:r>
          <a:endParaRPr lang="en-GB" sz="1400" dirty="0">
            <a:solidFill>
              <a:srgbClr val="012266"/>
            </a:solidFill>
            <a:latin typeface="+mn-lt"/>
            <a:ea typeface="+mn-ea"/>
            <a:cs typeface="+mn-cs"/>
          </a:endParaRPr>
        </a:p>
      </dgm:t>
    </dgm:pt>
    <dgm:pt modelId="{C2CB1C3E-F3E6-4439-BF1A-C10DBB105343}" type="parTrans" cxnId="{61ABCCA3-4A3E-4CF4-BAA4-D174CF8F30D5}">
      <dgm:prSet/>
      <dgm:spPr/>
      <dgm:t>
        <a:bodyPr/>
        <a:lstStyle/>
        <a:p>
          <a:endParaRPr lang="en-GB"/>
        </a:p>
      </dgm:t>
    </dgm:pt>
    <dgm:pt modelId="{BF7605B0-8075-457F-B730-9335D47E77C8}" type="sibTrans" cxnId="{61ABCCA3-4A3E-4CF4-BAA4-D174CF8F30D5}">
      <dgm:prSet/>
      <dgm:spPr/>
      <dgm:t>
        <a:bodyPr/>
        <a:lstStyle/>
        <a:p>
          <a:endParaRPr lang="en-GB"/>
        </a:p>
      </dgm:t>
    </dgm:pt>
    <dgm:pt modelId="{721417B4-213A-4491-9535-4097290ADD9D}">
      <dgm:prSet custT="1"/>
      <dgm:spPr/>
      <dgm:t>
        <a:bodyPr/>
        <a:lstStyle/>
        <a:p>
          <a:r>
            <a:rPr lang="en-GB" sz="1400" dirty="0" smtClean="0">
              <a:solidFill>
                <a:srgbClr val="012266"/>
              </a:solidFill>
              <a:latin typeface="+mn-lt"/>
              <a:ea typeface="+mn-ea"/>
              <a:cs typeface="+mn-cs"/>
            </a:rPr>
            <a:t>Domain Pricing</a:t>
          </a:r>
        </a:p>
      </dgm:t>
    </dgm:pt>
    <dgm:pt modelId="{72F5AD2C-5E80-4BB2-994A-9359D67535BC}" type="parTrans" cxnId="{3426C3B0-D643-4702-9AB8-EA7EC539161B}">
      <dgm:prSet/>
      <dgm:spPr/>
    </dgm:pt>
    <dgm:pt modelId="{7598D498-976F-4365-A13E-755E225AEC85}" type="sibTrans" cxnId="{3426C3B0-D643-4702-9AB8-EA7EC539161B}">
      <dgm:prSet/>
      <dgm:spPr/>
    </dgm:pt>
    <dgm:pt modelId="{66D66A14-7A29-4959-A3E6-BB29AADDC5FA}">
      <dgm:prSet custT="1"/>
      <dgm:spPr/>
      <dgm:t>
        <a:bodyPr/>
        <a:lstStyle/>
        <a:p>
          <a:r>
            <a:rPr lang="en-GB" sz="1400" dirty="0" smtClean="0">
              <a:solidFill>
                <a:srgbClr val="012266"/>
              </a:solidFill>
              <a:latin typeface="+mn-lt"/>
              <a:ea typeface="+mn-ea"/>
              <a:cs typeface="+mn-cs"/>
            </a:rPr>
            <a:t>Market figures 2005-2008</a:t>
          </a:r>
        </a:p>
      </dgm:t>
    </dgm:pt>
    <dgm:pt modelId="{212B3C81-841E-4F48-9683-3E3D4886D214}" type="parTrans" cxnId="{B7956DE5-550C-4FFE-A2DC-EEEF616CA9FB}">
      <dgm:prSet/>
      <dgm:spPr/>
    </dgm:pt>
    <dgm:pt modelId="{352F9BE4-ABEB-47CC-B031-CEDF6D5CD58D}" type="sibTrans" cxnId="{B7956DE5-550C-4FFE-A2DC-EEEF616CA9FB}">
      <dgm:prSet/>
      <dgm:spPr/>
    </dgm:pt>
    <dgm:pt modelId="{7A33F31C-F332-4650-BAD0-502672840334}">
      <dgm:prSet custT="1"/>
      <dgm:spPr/>
      <dgm:t>
        <a:bodyPr/>
        <a:lstStyle/>
        <a:p>
          <a:r>
            <a:rPr lang="en-GB" sz="1400" dirty="0" smtClean="0">
              <a:solidFill>
                <a:srgbClr val="012266"/>
              </a:solidFill>
              <a:latin typeface="+mn-lt"/>
              <a:ea typeface="+mn-ea"/>
              <a:cs typeface="+mn-cs"/>
            </a:rPr>
            <a:t>Online ad. spending</a:t>
          </a:r>
          <a:endParaRPr lang="en-GB" sz="1400" dirty="0">
            <a:solidFill>
              <a:srgbClr val="012266"/>
            </a:solidFill>
            <a:latin typeface="+mn-lt"/>
            <a:ea typeface="+mn-ea"/>
            <a:cs typeface="+mn-cs"/>
          </a:endParaRPr>
        </a:p>
      </dgm:t>
    </dgm:pt>
    <dgm:pt modelId="{17D56545-B10E-404E-81B1-657A705E0BDF}" type="parTrans" cxnId="{AACE25DC-AC71-43BC-8300-E31AECE354AB}">
      <dgm:prSet/>
      <dgm:spPr/>
    </dgm:pt>
    <dgm:pt modelId="{30E99ECA-6607-4065-9DC4-41AEB6F624B5}" type="sibTrans" cxnId="{AACE25DC-AC71-43BC-8300-E31AECE354AB}">
      <dgm:prSet/>
      <dgm:spPr/>
    </dgm:pt>
    <dgm:pt modelId="{F171E3D4-9B7E-4AF2-BF6A-097BB23A76BA}">
      <dgm:prSet custT="1"/>
      <dgm:spPr/>
      <dgm:t>
        <a:bodyPr/>
        <a:lstStyle/>
        <a:p>
          <a:r>
            <a:rPr lang="en-GB" sz="1400" dirty="0" smtClean="0">
              <a:solidFill>
                <a:srgbClr val="012266"/>
              </a:solidFill>
              <a:latin typeface="+mn-lt"/>
              <a:ea typeface="+mn-ea"/>
              <a:cs typeface="+mn-cs"/>
            </a:rPr>
            <a:t>Direct Navigation and Brand Building</a:t>
          </a:r>
          <a:endParaRPr lang="en-GB" sz="1400" dirty="0">
            <a:solidFill>
              <a:srgbClr val="012266"/>
            </a:solidFill>
            <a:latin typeface="+mn-lt"/>
            <a:ea typeface="+mn-ea"/>
            <a:cs typeface="+mn-cs"/>
          </a:endParaRPr>
        </a:p>
      </dgm:t>
    </dgm:pt>
    <dgm:pt modelId="{3ECAB36F-E779-49C5-A10E-F9AA98A8F0E2}" type="parTrans" cxnId="{A99516A4-B5B4-4EAF-9046-162929BFC2FC}">
      <dgm:prSet/>
      <dgm:spPr/>
    </dgm:pt>
    <dgm:pt modelId="{20478CFC-769C-4BD6-98C5-3A02E86A4F4D}" type="sibTrans" cxnId="{A99516A4-B5B4-4EAF-9046-162929BFC2FC}">
      <dgm:prSet/>
      <dgm:spPr/>
    </dgm:pt>
    <dgm:pt modelId="{BF1FB19C-F240-4FB5-BF2D-8C9126B86128}">
      <dgm:prSet custT="1"/>
      <dgm:spPr/>
      <dgm:t>
        <a:bodyPr/>
        <a:lstStyle/>
        <a:p>
          <a:r>
            <a:rPr lang="en-GB" sz="1400" dirty="0" smtClean="0">
              <a:solidFill>
                <a:srgbClr val="012266"/>
              </a:solidFill>
              <a:latin typeface="+mn-lt"/>
              <a:ea typeface="+mn-ea"/>
              <a:cs typeface="+mn-cs"/>
            </a:rPr>
            <a:t>New sales opportunities</a:t>
          </a:r>
          <a:endParaRPr lang="en-GB" sz="1400" dirty="0">
            <a:solidFill>
              <a:srgbClr val="012266"/>
            </a:solidFill>
            <a:latin typeface="+mn-lt"/>
            <a:ea typeface="+mn-ea"/>
            <a:cs typeface="+mn-cs"/>
          </a:endParaRPr>
        </a:p>
      </dgm:t>
    </dgm:pt>
    <dgm:pt modelId="{260A5125-8938-44B0-B1C9-ED12D0C49669}" type="parTrans" cxnId="{6CFDEAF5-BED0-477C-96AF-E575511F3F9F}">
      <dgm:prSet/>
      <dgm:spPr/>
    </dgm:pt>
    <dgm:pt modelId="{8DBD4895-6649-45C3-BF2D-D05806883FC2}" type="sibTrans" cxnId="{6CFDEAF5-BED0-477C-96AF-E575511F3F9F}">
      <dgm:prSet/>
      <dgm:spPr/>
    </dgm:pt>
    <dgm:pt modelId="{505041FD-A513-456B-8C10-D38BB19CFE78}">
      <dgm:prSet custT="1"/>
      <dgm:spPr/>
      <dgm:t>
        <a:bodyPr/>
        <a:lstStyle/>
        <a:p>
          <a:r>
            <a:rPr lang="en-GB" sz="1400" dirty="0" smtClean="0">
              <a:solidFill>
                <a:srgbClr val="012266"/>
              </a:solidFill>
              <a:latin typeface="+mn-lt"/>
              <a:ea typeface="+mn-ea"/>
              <a:cs typeface="+mn-cs"/>
            </a:rPr>
            <a:t>Domain names as marketing tools</a:t>
          </a:r>
          <a:endParaRPr lang="en-GB" sz="1400" dirty="0">
            <a:solidFill>
              <a:srgbClr val="012266"/>
            </a:solidFill>
            <a:latin typeface="+mn-lt"/>
            <a:ea typeface="+mn-ea"/>
            <a:cs typeface="+mn-cs"/>
          </a:endParaRPr>
        </a:p>
      </dgm:t>
    </dgm:pt>
    <dgm:pt modelId="{FEC5DC71-67CE-4886-ACC4-EA955A88AECA}" type="parTrans" cxnId="{1709BAC2-FF58-4FCD-9D1E-775AA5B3E69C}">
      <dgm:prSet/>
      <dgm:spPr/>
    </dgm:pt>
    <dgm:pt modelId="{69C41B55-FF4A-4EC6-A29D-27183824725B}" type="sibTrans" cxnId="{1709BAC2-FF58-4FCD-9D1E-775AA5B3E69C}">
      <dgm:prSet/>
      <dgm:spPr/>
    </dgm:pt>
    <dgm:pt modelId="{16003BAB-BB0C-480C-9EE7-DE3FF6BAB6E0}" type="pres">
      <dgm:prSet presAssocID="{4AE35BA0-1DD8-4869-910A-2DABAC67C63C}" presName="linear" presStyleCnt="0">
        <dgm:presLayoutVars>
          <dgm:dir/>
          <dgm:animLvl val="lvl"/>
          <dgm:resizeHandles val="exact"/>
        </dgm:presLayoutVars>
      </dgm:prSet>
      <dgm:spPr/>
      <dgm:t>
        <a:bodyPr/>
        <a:lstStyle/>
        <a:p>
          <a:endParaRPr lang="en-GB"/>
        </a:p>
      </dgm:t>
    </dgm:pt>
    <dgm:pt modelId="{0E5610B0-4BD5-4082-9A5D-1FA84072AC86}" type="pres">
      <dgm:prSet presAssocID="{AF64E99F-D231-41CF-A8C5-DD8FF1972881}" presName="parentLin" presStyleCnt="0"/>
      <dgm:spPr/>
    </dgm:pt>
    <dgm:pt modelId="{064B265E-8FA3-4AAC-973D-F99AB38C8AF4}" type="pres">
      <dgm:prSet presAssocID="{AF64E99F-D231-41CF-A8C5-DD8FF1972881}" presName="parentLeftMargin" presStyleLbl="node1" presStyleIdx="0" presStyleCnt="3"/>
      <dgm:spPr/>
      <dgm:t>
        <a:bodyPr/>
        <a:lstStyle/>
        <a:p>
          <a:endParaRPr lang="en-GB"/>
        </a:p>
      </dgm:t>
    </dgm:pt>
    <dgm:pt modelId="{B0CB070C-F07C-4D2F-86CE-CFB19E1FF742}" type="pres">
      <dgm:prSet presAssocID="{AF64E99F-D231-41CF-A8C5-DD8FF1972881}" presName="parentText" presStyleLbl="node1" presStyleIdx="0" presStyleCnt="3">
        <dgm:presLayoutVars>
          <dgm:chMax val="0"/>
          <dgm:bulletEnabled val="1"/>
        </dgm:presLayoutVars>
      </dgm:prSet>
      <dgm:spPr/>
      <dgm:t>
        <a:bodyPr/>
        <a:lstStyle/>
        <a:p>
          <a:endParaRPr lang="en-GB"/>
        </a:p>
      </dgm:t>
    </dgm:pt>
    <dgm:pt modelId="{49D32AD3-001B-4051-A92C-699362145225}" type="pres">
      <dgm:prSet presAssocID="{AF64E99F-D231-41CF-A8C5-DD8FF1972881}" presName="negativeSpace" presStyleCnt="0"/>
      <dgm:spPr/>
    </dgm:pt>
    <dgm:pt modelId="{956DB43A-7FC1-41F7-8093-2F4BEB6C0542}" type="pres">
      <dgm:prSet presAssocID="{AF64E99F-D231-41CF-A8C5-DD8FF1972881}" presName="childText" presStyleLbl="conFgAcc1" presStyleIdx="0" presStyleCnt="3">
        <dgm:presLayoutVars>
          <dgm:bulletEnabled val="1"/>
        </dgm:presLayoutVars>
      </dgm:prSet>
      <dgm:spPr/>
      <dgm:t>
        <a:bodyPr/>
        <a:lstStyle/>
        <a:p>
          <a:endParaRPr lang="en-GB"/>
        </a:p>
      </dgm:t>
    </dgm:pt>
    <dgm:pt modelId="{3F615B5D-02AB-4FEE-B5F6-AA9BAA4226C6}" type="pres">
      <dgm:prSet presAssocID="{A4251DD6-D30B-4DB0-83C1-91C7C67A4346}" presName="spaceBetweenRectangles" presStyleCnt="0"/>
      <dgm:spPr/>
    </dgm:pt>
    <dgm:pt modelId="{AA062D71-8599-4FE9-BD1C-17431EE71BCB}" type="pres">
      <dgm:prSet presAssocID="{30AAAEEC-EDF4-4B2F-88C0-A78A38639863}" presName="parentLin" presStyleCnt="0"/>
      <dgm:spPr/>
    </dgm:pt>
    <dgm:pt modelId="{1456F02A-A4C5-4F26-BB59-232334AFF14E}" type="pres">
      <dgm:prSet presAssocID="{30AAAEEC-EDF4-4B2F-88C0-A78A38639863}" presName="parentLeftMargin" presStyleLbl="node1" presStyleIdx="0" presStyleCnt="3"/>
      <dgm:spPr/>
      <dgm:t>
        <a:bodyPr/>
        <a:lstStyle/>
        <a:p>
          <a:endParaRPr lang="en-GB"/>
        </a:p>
      </dgm:t>
    </dgm:pt>
    <dgm:pt modelId="{AF490791-B6E2-4493-9E1C-EFC802AC0662}" type="pres">
      <dgm:prSet presAssocID="{30AAAEEC-EDF4-4B2F-88C0-A78A38639863}" presName="parentText" presStyleLbl="node1" presStyleIdx="1" presStyleCnt="3" custScaleY="98548">
        <dgm:presLayoutVars>
          <dgm:chMax val="0"/>
          <dgm:bulletEnabled val="1"/>
        </dgm:presLayoutVars>
      </dgm:prSet>
      <dgm:spPr/>
      <dgm:t>
        <a:bodyPr/>
        <a:lstStyle/>
        <a:p>
          <a:endParaRPr lang="en-GB"/>
        </a:p>
      </dgm:t>
    </dgm:pt>
    <dgm:pt modelId="{11E05CB2-62C8-4CF2-A699-192130B8721E}" type="pres">
      <dgm:prSet presAssocID="{30AAAEEC-EDF4-4B2F-88C0-A78A38639863}" presName="negativeSpace" presStyleCnt="0"/>
      <dgm:spPr/>
    </dgm:pt>
    <dgm:pt modelId="{2822D5B0-B0EE-419E-8819-AD6919A9C2D3}" type="pres">
      <dgm:prSet presAssocID="{30AAAEEC-EDF4-4B2F-88C0-A78A38639863}" presName="childText" presStyleLbl="conFgAcc1" presStyleIdx="1" presStyleCnt="3">
        <dgm:presLayoutVars>
          <dgm:bulletEnabled val="1"/>
        </dgm:presLayoutVars>
      </dgm:prSet>
      <dgm:spPr/>
      <dgm:t>
        <a:bodyPr/>
        <a:lstStyle/>
        <a:p>
          <a:endParaRPr lang="en-GB"/>
        </a:p>
      </dgm:t>
    </dgm:pt>
    <dgm:pt modelId="{90BB63CC-BD5D-4391-A271-4D5337914F3E}" type="pres">
      <dgm:prSet presAssocID="{D07253E2-8CF9-41E6-97FD-98D0563ADEB3}" presName="spaceBetweenRectangles" presStyleCnt="0"/>
      <dgm:spPr/>
    </dgm:pt>
    <dgm:pt modelId="{4D66D27F-5173-45C7-92BB-7F1779FF2ACE}" type="pres">
      <dgm:prSet presAssocID="{9D1281FB-9738-407B-B633-CF609C883224}" presName="parentLin" presStyleCnt="0"/>
      <dgm:spPr/>
    </dgm:pt>
    <dgm:pt modelId="{5AFDD7B3-0CEC-4458-85DB-36C3B9D98841}" type="pres">
      <dgm:prSet presAssocID="{9D1281FB-9738-407B-B633-CF609C883224}" presName="parentLeftMargin" presStyleLbl="node1" presStyleIdx="1" presStyleCnt="3"/>
      <dgm:spPr/>
      <dgm:t>
        <a:bodyPr/>
        <a:lstStyle/>
        <a:p>
          <a:endParaRPr lang="en-GB"/>
        </a:p>
      </dgm:t>
    </dgm:pt>
    <dgm:pt modelId="{05553818-42B3-44F7-B159-C973107F2C74}" type="pres">
      <dgm:prSet presAssocID="{9D1281FB-9738-407B-B633-CF609C883224}" presName="parentText" presStyleLbl="node1" presStyleIdx="2" presStyleCnt="3">
        <dgm:presLayoutVars>
          <dgm:chMax val="0"/>
          <dgm:bulletEnabled val="1"/>
        </dgm:presLayoutVars>
      </dgm:prSet>
      <dgm:spPr/>
      <dgm:t>
        <a:bodyPr/>
        <a:lstStyle/>
        <a:p>
          <a:endParaRPr lang="en-GB"/>
        </a:p>
      </dgm:t>
    </dgm:pt>
    <dgm:pt modelId="{DA07C10E-87BC-4D98-9A69-7D8D6992D7B4}" type="pres">
      <dgm:prSet presAssocID="{9D1281FB-9738-407B-B633-CF609C883224}" presName="negativeSpace" presStyleCnt="0"/>
      <dgm:spPr/>
    </dgm:pt>
    <dgm:pt modelId="{DA7337D4-9B52-44F9-A983-0A1307FB9E2C}" type="pres">
      <dgm:prSet presAssocID="{9D1281FB-9738-407B-B633-CF609C883224}" presName="childText" presStyleLbl="conFgAcc1" presStyleIdx="2" presStyleCnt="3" custLinFactNeighborY="61816">
        <dgm:presLayoutVars>
          <dgm:bulletEnabled val="1"/>
        </dgm:presLayoutVars>
      </dgm:prSet>
      <dgm:spPr/>
      <dgm:t>
        <a:bodyPr/>
        <a:lstStyle/>
        <a:p>
          <a:endParaRPr lang="en-GB"/>
        </a:p>
      </dgm:t>
    </dgm:pt>
  </dgm:ptLst>
  <dgm:cxnLst>
    <dgm:cxn modelId="{B7956DE5-550C-4FFE-A2DC-EEEF616CA9FB}" srcId="{30AAAEEC-EDF4-4B2F-88C0-A78A38639863}" destId="{66D66A14-7A29-4959-A3E6-BB29AADDC5FA}" srcOrd="2" destOrd="0" parTransId="{212B3C81-841E-4F48-9683-3E3D4886D214}" sibTransId="{352F9BE4-ABEB-47CC-B031-CEDF6D5CD58D}"/>
    <dgm:cxn modelId="{178D6284-7376-42D8-AFCA-A0AE2F2093DA}" srcId="{4AE35BA0-1DD8-4869-910A-2DABAC67C63C}" destId="{9D1281FB-9738-407B-B633-CF609C883224}" srcOrd="2" destOrd="0" parTransId="{C03348D0-AE39-401C-8F29-C4996FA2D4B4}" sibTransId="{E5F7E913-50CB-4148-AD51-CA7111B54670}"/>
    <dgm:cxn modelId="{1709BAC2-FF58-4FCD-9D1E-775AA5B3E69C}" srcId="{9D1281FB-9738-407B-B633-CF609C883224}" destId="{505041FD-A513-456B-8C10-D38BB19CFE78}" srcOrd="3" destOrd="0" parTransId="{FEC5DC71-67CE-4886-ACC4-EA955A88AECA}" sibTransId="{69C41B55-FF4A-4EC6-A29D-27183824725B}"/>
    <dgm:cxn modelId="{6001A481-9F88-4770-9CF5-C7E27E67E46B}" type="presOf" srcId="{505041FD-A513-456B-8C10-D38BB19CFE78}" destId="{DA7337D4-9B52-44F9-A983-0A1307FB9E2C}" srcOrd="0" destOrd="3" presId="urn:microsoft.com/office/officeart/2005/8/layout/list1"/>
    <dgm:cxn modelId="{E8422FA8-9116-4109-AC8D-37BCA7F6B858}" type="presOf" srcId="{7A33F31C-F332-4650-BAD0-502672840334}" destId="{DA7337D4-9B52-44F9-A983-0A1307FB9E2C}" srcOrd="0" destOrd="1" presId="urn:microsoft.com/office/officeart/2005/8/layout/list1"/>
    <dgm:cxn modelId="{9B39E145-CF89-4DD4-9E55-8C6873259BC3}" type="presOf" srcId="{4AE35BA0-1DD8-4869-910A-2DABAC67C63C}" destId="{16003BAB-BB0C-480C-9EE7-DE3FF6BAB6E0}" srcOrd="0" destOrd="0" presId="urn:microsoft.com/office/officeart/2005/8/layout/list1"/>
    <dgm:cxn modelId="{FB1B4A86-8C07-4410-A4FC-A15574229275}" type="presOf" srcId="{30AAAEEC-EDF4-4B2F-88C0-A78A38639863}" destId="{1456F02A-A4C5-4F26-BB59-232334AFF14E}" srcOrd="0" destOrd="0" presId="urn:microsoft.com/office/officeart/2005/8/layout/list1"/>
    <dgm:cxn modelId="{5A0A387B-EF5F-4FF1-9B3A-DC2C16ACEA63}" srcId="{4AE35BA0-1DD8-4869-910A-2DABAC67C63C}" destId="{30AAAEEC-EDF4-4B2F-88C0-A78A38639863}" srcOrd="1" destOrd="0" parTransId="{37FFE6D6-A480-4605-BAA5-47306BD9E37B}" sibTransId="{D07253E2-8CF9-41E6-97FD-98D0563ADEB3}"/>
    <dgm:cxn modelId="{AACE25DC-AC71-43BC-8300-E31AECE354AB}" srcId="{9D1281FB-9738-407B-B633-CF609C883224}" destId="{7A33F31C-F332-4650-BAD0-502672840334}" srcOrd="1" destOrd="0" parTransId="{17D56545-B10E-404E-81B1-657A705E0BDF}" sibTransId="{30E99ECA-6607-4065-9DC4-41AEB6F624B5}"/>
    <dgm:cxn modelId="{95A92F39-9F8D-4DB3-9B09-C56F2FEAA6A8}" type="presOf" srcId="{BF1FB19C-F240-4FB5-BF2D-8C9126B86128}" destId="{DA7337D4-9B52-44F9-A983-0A1307FB9E2C}" srcOrd="0" destOrd="4" presId="urn:microsoft.com/office/officeart/2005/8/layout/list1"/>
    <dgm:cxn modelId="{D7E134F1-5493-4120-9346-EB237C673BF1}" type="presOf" srcId="{2E6C2176-FAA4-4521-B5B4-9E517C753EEB}" destId="{956DB43A-7FC1-41F7-8093-2F4BEB6C0542}" srcOrd="0" destOrd="0" presId="urn:microsoft.com/office/officeart/2005/8/layout/list1"/>
    <dgm:cxn modelId="{6CFDEAF5-BED0-477C-96AF-E575511F3F9F}" srcId="{9D1281FB-9738-407B-B633-CF609C883224}" destId="{BF1FB19C-F240-4FB5-BF2D-8C9126B86128}" srcOrd="4" destOrd="0" parTransId="{260A5125-8938-44B0-B1C9-ED12D0C49669}" sibTransId="{8DBD4895-6649-45C3-BF2D-D05806883FC2}"/>
    <dgm:cxn modelId="{F46A71A3-8B46-4664-BCF8-70FAD6047414}" srcId="{30AAAEEC-EDF4-4B2F-88C0-A78A38639863}" destId="{CCFFEB74-8E54-425B-BAA6-B35B6AABEB99}" srcOrd="0" destOrd="0" parTransId="{EAC0D730-3F11-44FA-9866-61DF4609B055}" sibTransId="{1DD77AF9-9756-4FE8-BA7A-88E8BEEB21DD}"/>
    <dgm:cxn modelId="{B434F5E2-0A72-4E3F-B0E4-5034232FECE3}" type="presOf" srcId="{04197432-FC6C-4154-90C3-A17DC63E275E}" destId="{956DB43A-7FC1-41F7-8093-2F4BEB6C0542}" srcOrd="0" destOrd="1" presId="urn:microsoft.com/office/officeart/2005/8/layout/list1"/>
    <dgm:cxn modelId="{9472EC54-CD92-4C36-95B0-9EEC2CE55058}" type="presOf" srcId="{AF64E99F-D231-41CF-A8C5-DD8FF1972881}" destId="{064B265E-8FA3-4AAC-973D-F99AB38C8AF4}" srcOrd="0" destOrd="0" presId="urn:microsoft.com/office/officeart/2005/8/layout/list1"/>
    <dgm:cxn modelId="{AB94F6C6-5805-4D1D-A747-2AC8405E5005}" type="presOf" srcId="{66D66A14-7A29-4959-A3E6-BB29AADDC5FA}" destId="{2822D5B0-B0EE-419E-8819-AD6919A9C2D3}" srcOrd="0" destOrd="2" presId="urn:microsoft.com/office/officeart/2005/8/layout/list1"/>
    <dgm:cxn modelId="{02DD0516-F28E-4148-9BA0-8D972EDA9B86}" srcId="{4AE35BA0-1DD8-4869-910A-2DABAC67C63C}" destId="{AF64E99F-D231-41CF-A8C5-DD8FF1972881}" srcOrd="0" destOrd="0" parTransId="{D4685FB6-73E7-44DB-85E4-DE89D88C9A0B}" sibTransId="{A4251DD6-D30B-4DB0-83C1-91C7C67A4346}"/>
    <dgm:cxn modelId="{4F934FA3-F4D9-4866-A349-24422CA3E462}" type="presOf" srcId="{9D1281FB-9738-407B-B633-CF609C883224}" destId="{05553818-42B3-44F7-B159-C973107F2C74}" srcOrd="1" destOrd="0" presId="urn:microsoft.com/office/officeart/2005/8/layout/list1"/>
    <dgm:cxn modelId="{E74AD7E4-DAD4-42B9-BA13-75F8B5C6A6A2}" type="presOf" srcId="{4A9CE9BD-5E7B-44C5-99AF-B3212CDA5E72}" destId="{DA7337D4-9B52-44F9-A983-0A1307FB9E2C}" srcOrd="0" destOrd="0" presId="urn:microsoft.com/office/officeart/2005/8/layout/list1"/>
    <dgm:cxn modelId="{40496432-6E5F-4CB2-A2C8-66B827A28169}" srcId="{AF64E99F-D231-41CF-A8C5-DD8FF1972881}" destId="{04197432-FC6C-4154-90C3-A17DC63E275E}" srcOrd="1" destOrd="0" parTransId="{F00AFE6D-D4CF-4ABC-A8CE-069BC0126122}" sibTransId="{3501313D-3634-47F2-9CC3-16EEC654F57E}"/>
    <dgm:cxn modelId="{61ABCCA3-4A3E-4CF4-BAA4-D174CF8F30D5}" srcId="{9D1281FB-9738-407B-B633-CF609C883224}" destId="{4A9CE9BD-5E7B-44C5-99AF-B3212CDA5E72}" srcOrd="0" destOrd="0" parTransId="{C2CB1C3E-F3E6-4439-BF1A-C10DBB105343}" sibTransId="{BF7605B0-8075-457F-B730-9335D47E77C8}"/>
    <dgm:cxn modelId="{08B7D653-2792-488C-BE76-3C0D5AEF2633}" type="presOf" srcId="{CCFFEB74-8E54-425B-BAA6-B35B6AABEB99}" destId="{2822D5B0-B0EE-419E-8819-AD6919A9C2D3}" srcOrd="0" destOrd="0" presId="urn:microsoft.com/office/officeart/2005/8/layout/list1"/>
    <dgm:cxn modelId="{15671626-78F2-48E9-8429-E405933C780F}" srcId="{AF64E99F-D231-41CF-A8C5-DD8FF1972881}" destId="{2E6C2176-FAA4-4521-B5B4-9E517C753EEB}" srcOrd="0" destOrd="0" parTransId="{CDA51464-CE12-42FE-943B-73146D4EB00F}" sibTransId="{730E48AE-174F-420C-8948-F9ACC994A291}"/>
    <dgm:cxn modelId="{A99516A4-B5B4-4EAF-9046-162929BFC2FC}" srcId="{9D1281FB-9738-407B-B633-CF609C883224}" destId="{F171E3D4-9B7E-4AF2-BF6A-097BB23A76BA}" srcOrd="2" destOrd="0" parTransId="{3ECAB36F-E779-49C5-A10E-F9AA98A8F0E2}" sibTransId="{20478CFC-769C-4BD6-98C5-3A02E86A4F4D}"/>
    <dgm:cxn modelId="{FD082A86-E68C-4B7B-86AF-A7251700AB4E}" type="presOf" srcId="{721417B4-213A-4491-9535-4097290ADD9D}" destId="{2822D5B0-B0EE-419E-8819-AD6919A9C2D3}" srcOrd="0" destOrd="1" presId="urn:microsoft.com/office/officeart/2005/8/layout/list1"/>
    <dgm:cxn modelId="{3426C3B0-D643-4702-9AB8-EA7EC539161B}" srcId="{30AAAEEC-EDF4-4B2F-88C0-A78A38639863}" destId="{721417B4-213A-4491-9535-4097290ADD9D}" srcOrd="1" destOrd="0" parTransId="{72F5AD2C-5E80-4BB2-994A-9359D67535BC}" sibTransId="{7598D498-976F-4365-A13E-755E225AEC85}"/>
    <dgm:cxn modelId="{67A953AD-A686-4ADE-99DF-D257DD714C5E}" type="presOf" srcId="{9D1281FB-9738-407B-B633-CF609C883224}" destId="{5AFDD7B3-0CEC-4458-85DB-36C3B9D98841}" srcOrd="0" destOrd="0" presId="urn:microsoft.com/office/officeart/2005/8/layout/list1"/>
    <dgm:cxn modelId="{30F4471D-3255-4BC0-BD06-FE45EFE2FF05}" type="presOf" srcId="{AF64E99F-D231-41CF-A8C5-DD8FF1972881}" destId="{B0CB070C-F07C-4D2F-86CE-CFB19E1FF742}" srcOrd="1" destOrd="0" presId="urn:microsoft.com/office/officeart/2005/8/layout/list1"/>
    <dgm:cxn modelId="{AFD163EA-DF56-4DB8-A148-37B9F5485824}" type="presOf" srcId="{30AAAEEC-EDF4-4B2F-88C0-A78A38639863}" destId="{AF490791-B6E2-4493-9E1C-EFC802AC0662}" srcOrd="1" destOrd="0" presId="urn:microsoft.com/office/officeart/2005/8/layout/list1"/>
    <dgm:cxn modelId="{BADEAD99-E5BB-4665-B9B8-D337C6052711}" type="presOf" srcId="{F171E3D4-9B7E-4AF2-BF6A-097BB23A76BA}" destId="{DA7337D4-9B52-44F9-A983-0A1307FB9E2C}" srcOrd="0" destOrd="2" presId="urn:microsoft.com/office/officeart/2005/8/layout/list1"/>
    <dgm:cxn modelId="{FC5AC016-F670-48BF-8F08-41AF7D58FEDC}" type="presParOf" srcId="{16003BAB-BB0C-480C-9EE7-DE3FF6BAB6E0}" destId="{0E5610B0-4BD5-4082-9A5D-1FA84072AC86}" srcOrd="0" destOrd="0" presId="urn:microsoft.com/office/officeart/2005/8/layout/list1"/>
    <dgm:cxn modelId="{02125C51-5F4D-461C-84C5-FC8D7725C56C}" type="presParOf" srcId="{0E5610B0-4BD5-4082-9A5D-1FA84072AC86}" destId="{064B265E-8FA3-4AAC-973D-F99AB38C8AF4}" srcOrd="0" destOrd="0" presId="urn:microsoft.com/office/officeart/2005/8/layout/list1"/>
    <dgm:cxn modelId="{B563C6EF-EF93-4625-8C4A-E5596856B383}" type="presParOf" srcId="{0E5610B0-4BD5-4082-9A5D-1FA84072AC86}" destId="{B0CB070C-F07C-4D2F-86CE-CFB19E1FF742}" srcOrd="1" destOrd="0" presId="urn:microsoft.com/office/officeart/2005/8/layout/list1"/>
    <dgm:cxn modelId="{62B08F85-21D9-4EBB-908E-17DAF3D0A9A6}" type="presParOf" srcId="{16003BAB-BB0C-480C-9EE7-DE3FF6BAB6E0}" destId="{49D32AD3-001B-4051-A92C-699362145225}" srcOrd="1" destOrd="0" presId="urn:microsoft.com/office/officeart/2005/8/layout/list1"/>
    <dgm:cxn modelId="{0DD86BB0-FA1D-4D2C-86FB-3B936079F410}" type="presParOf" srcId="{16003BAB-BB0C-480C-9EE7-DE3FF6BAB6E0}" destId="{956DB43A-7FC1-41F7-8093-2F4BEB6C0542}" srcOrd="2" destOrd="0" presId="urn:microsoft.com/office/officeart/2005/8/layout/list1"/>
    <dgm:cxn modelId="{42D6A1B6-4B25-4F1C-A7A6-BB6217090661}" type="presParOf" srcId="{16003BAB-BB0C-480C-9EE7-DE3FF6BAB6E0}" destId="{3F615B5D-02AB-4FEE-B5F6-AA9BAA4226C6}" srcOrd="3" destOrd="0" presId="urn:microsoft.com/office/officeart/2005/8/layout/list1"/>
    <dgm:cxn modelId="{40E343F1-8EA8-4F4A-AAC6-61ECCF74EA66}" type="presParOf" srcId="{16003BAB-BB0C-480C-9EE7-DE3FF6BAB6E0}" destId="{AA062D71-8599-4FE9-BD1C-17431EE71BCB}" srcOrd="4" destOrd="0" presId="urn:microsoft.com/office/officeart/2005/8/layout/list1"/>
    <dgm:cxn modelId="{F1B798AF-E38A-415D-B2B5-7312E59C41B3}" type="presParOf" srcId="{AA062D71-8599-4FE9-BD1C-17431EE71BCB}" destId="{1456F02A-A4C5-4F26-BB59-232334AFF14E}" srcOrd="0" destOrd="0" presId="urn:microsoft.com/office/officeart/2005/8/layout/list1"/>
    <dgm:cxn modelId="{68254B94-72A1-4636-BD11-F7C5FB80DED9}" type="presParOf" srcId="{AA062D71-8599-4FE9-BD1C-17431EE71BCB}" destId="{AF490791-B6E2-4493-9E1C-EFC802AC0662}" srcOrd="1" destOrd="0" presId="urn:microsoft.com/office/officeart/2005/8/layout/list1"/>
    <dgm:cxn modelId="{C18F79AA-07B6-4165-8A39-463A60A5A221}" type="presParOf" srcId="{16003BAB-BB0C-480C-9EE7-DE3FF6BAB6E0}" destId="{11E05CB2-62C8-4CF2-A699-192130B8721E}" srcOrd="5" destOrd="0" presId="urn:microsoft.com/office/officeart/2005/8/layout/list1"/>
    <dgm:cxn modelId="{24649634-2AEF-450F-8C4D-B526D6FDE280}" type="presParOf" srcId="{16003BAB-BB0C-480C-9EE7-DE3FF6BAB6E0}" destId="{2822D5B0-B0EE-419E-8819-AD6919A9C2D3}" srcOrd="6" destOrd="0" presId="urn:microsoft.com/office/officeart/2005/8/layout/list1"/>
    <dgm:cxn modelId="{42E36A6B-8672-411F-A9BC-521A2923F736}" type="presParOf" srcId="{16003BAB-BB0C-480C-9EE7-DE3FF6BAB6E0}" destId="{90BB63CC-BD5D-4391-A271-4D5337914F3E}" srcOrd="7" destOrd="0" presId="urn:microsoft.com/office/officeart/2005/8/layout/list1"/>
    <dgm:cxn modelId="{61711994-6FDD-4241-B925-39722D26F4AF}" type="presParOf" srcId="{16003BAB-BB0C-480C-9EE7-DE3FF6BAB6E0}" destId="{4D66D27F-5173-45C7-92BB-7F1779FF2ACE}" srcOrd="8" destOrd="0" presId="urn:microsoft.com/office/officeart/2005/8/layout/list1"/>
    <dgm:cxn modelId="{CFA80197-40CD-475D-8D90-50B71FED6AD6}" type="presParOf" srcId="{4D66D27F-5173-45C7-92BB-7F1779FF2ACE}" destId="{5AFDD7B3-0CEC-4458-85DB-36C3B9D98841}" srcOrd="0" destOrd="0" presId="urn:microsoft.com/office/officeart/2005/8/layout/list1"/>
    <dgm:cxn modelId="{27C8AED3-EB98-4A1B-8066-CA2BFCF28C71}" type="presParOf" srcId="{4D66D27F-5173-45C7-92BB-7F1779FF2ACE}" destId="{05553818-42B3-44F7-B159-C973107F2C74}" srcOrd="1" destOrd="0" presId="urn:microsoft.com/office/officeart/2005/8/layout/list1"/>
    <dgm:cxn modelId="{28D61654-1B0F-467A-83AF-1FA4BF149E2C}" type="presParOf" srcId="{16003BAB-BB0C-480C-9EE7-DE3FF6BAB6E0}" destId="{DA07C10E-87BC-4D98-9A69-7D8D6992D7B4}" srcOrd="9" destOrd="0" presId="urn:microsoft.com/office/officeart/2005/8/layout/list1"/>
    <dgm:cxn modelId="{26C0CEA0-6F31-4EA5-AD3F-B2A0391CF21C}" type="presParOf" srcId="{16003BAB-BB0C-480C-9EE7-DE3FF6BAB6E0}" destId="{DA7337D4-9B52-44F9-A983-0A1307FB9E2C}"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1D584646-4DED-41A0-9EE9-60A2F063C0E4}"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B8D04B80-F28E-4477-9EB9-12B658DD1074}">
      <dgm:prSet phldrT="[Text]"/>
      <dgm:spPr/>
      <dgm:t>
        <a:bodyPr/>
        <a:lstStyle/>
        <a:p>
          <a:r>
            <a:rPr lang="en-GB" b="1" dirty="0" smtClean="0"/>
            <a:t>Domain Marketplace</a:t>
          </a:r>
          <a:endParaRPr lang="en-US" b="1" dirty="0"/>
        </a:p>
      </dgm:t>
    </dgm:pt>
    <dgm:pt modelId="{EF582D3D-55CA-4510-9441-EC5AC2C470F5}" type="parTrans" cxnId="{D10ECA0F-FFD7-4935-A80C-0FAF9F4C788F}">
      <dgm:prSet/>
      <dgm:spPr/>
      <dgm:t>
        <a:bodyPr/>
        <a:lstStyle/>
        <a:p>
          <a:endParaRPr lang="en-US"/>
        </a:p>
      </dgm:t>
    </dgm:pt>
    <dgm:pt modelId="{B0724998-C637-45DA-9334-C7A0BD93BF25}" type="sibTrans" cxnId="{D10ECA0F-FFD7-4935-A80C-0FAF9F4C788F}">
      <dgm:prSet/>
      <dgm:spPr/>
      <dgm:t>
        <a:bodyPr/>
        <a:lstStyle/>
        <a:p>
          <a:endParaRPr lang="en-US"/>
        </a:p>
      </dgm:t>
    </dgm:pt>
    <dgm:pt modelId="{D24DEC1A-631E-4BEC-B90A-01887C2A9E0D}">
      <dgm:prSet phldrT="[Text]"/>
      <dgm:spPr/>
      <dgm:t>
        <a:bodyPr/>
        <a:lstStyle/>
        <a:p>
          <a:r>
            <a:rPr lang="en-GB" dirty="0" smtClean="0"/>
            <a:t>1 million members</a:t>
          </a:r>
          <a:endParaRPr lang="en-US" dirty="0"/>
        </a:p>
      </dgm:t>
    </dgm:pt>
    <dgm:pt modelId="{C0FC7C83-BEE1-4C32-B3D9-6995FF68C1F6}" type="parTrans" cxnId="{3C9C96A0-39D4-4C27-ADED-725CE4724526}">
      <dgm:prSet/>
      <dgm:spPr/>
      <dgm:t>
        <a:bodyPr/>
        <a:lstStyle/>
        <a:p>
          <a:endParaRPr lang="en-US"/>
        </a:p>
      </dgm:t>
    </dgm:pt>
    <dgm:pt modelId="{1C28FC72-4CBF-4E07-A8D4-FAFDB71D6290}" type="sibTrans" cxnId="{3C9C96A0-39D4-4C27-ADED-725CE4724526}">
      <dgm:prSet/>
      <dgm:spPr/>
      <dgm:t>
        <a:bodyPr/>
        <a:lstStyle/>
        <a:p>
          <a:endParaRPr lang="en-US"/>
        </a:p>
      </dgm:t>
    </dgm:pt>
    <dgm:pt modelId="{DDB5DD51-B1DD-4D8E-BF21-5D3346AFC6F0}">
      <dgm:prSet phldrT="[Text]"/>
      <dgm:spPr/>
      <dgm:t>
        <a:bodyPr/>
        <a:lstStyle/>
        <a:p>
          <a:r>
            <a:rPr lang="en-GB" dirty="0" smtClean="0"/>
            <a:t>Auctions</a:t>
          </a:r>
          <a:endParaRPr lang="en-US" dirty="0"/>
        </a:p>
      </dgm:t>
    </dgm:pt>
    <dgm:pt modelId="{C16D94AD-A04F-4012-832F-82D42FA7482A}" type="parTrans" cxnId="{A15323FC-FD37-44B6-8DDB-24B0F4C9D92A}">
      <dgm:prSet/>
      <dgm:spPr/>
      <dgm:t>
        <a:bodyPr/>
        <a:lstStyle/>
        <a:p>
          <a:endParaRPr lang="en-US"/>
        </a:p>
      </dgm:t>
    </dgm:pt>
    <dgm:pt modelId="{5A0E4FC1-94E9-41BB-9F3B-740DA51E9ABC}" type="sibTrans" cxnId="{A15323FC-FD37-44B6-8DDB-24B0F4C9D92A}">
      <dgm:prSet/>
      <dgm:spPr/>
      <dgm:t>
        <a:bodyPr/>
        <a:lstStyle/>
        <a:p>
          <a:endParaRPr lang="en-US"/>
        </a:p>
      </dgm:t>
    </dgm:pt>
    <dgm:pt modelId="{C2CC0F2D-180C-40FC-9E9A-3918D398D189}">
      <dgm:prSet phldrT="[Text]"/>
      <dgm:spPr/>
      <dgm:t>
        <a:bodyPr/>
        <a:lstStyle/>
        <a:p>
          <a:r>
            <a:rPr lang="en-GB" b="1" dirty="0" smtClean="0"/>
            <a:t>Traffic Monetisation</a:t>
          </a:r>
          <a:endParaRPr lang="en-US" b="1" dirty="0"/>
        </a:p>
      </dgm:t>
    </dgm:pt>
    <dgm:pt modelId="{5DC16F58-2A14-4B19-8D2A-689DAD005280}" type="parTrans" cxnId="{47AC685A-5925-4328-BF7A-98BEA01015C8}">
      <dgm:prSet/>
      <dgm:spPr/>
      <dgm:t>
        <a:bodyPr/>
        <a:lstStyle/>
        <a:p>
          <a:endParaRPr lang="en-US"/>
        </a:p>
      </dgm:t>
    </dgm:pt>
    <dgm:pt modelId="{1D098CCA-0C29-4B57-A29C-E8925209FF6A}" type="sibTrans" cxnId="{47AC685A-5925-4328-BF7A-98BEA01015C8}">
      <dgm:prSet/>
      <dgm:spPr/>
      <dgm:t>
        <a:bodyPr/>
        <a:lstStyle/>
        <a:p>
          <a:endParaRPr lang="en-US"/>
        </a:p>
      </dgm:t>
    </dgm:pt>
    <dgm:pt modelId="{1235E459-88A1-48AB-ABAC-DD932A6EF14F}">
      <dgm:prSet phldrT="[Text]"/>
      <dgm:spPr/>
      <dgm:t>
        <a:bodyPr/>
        <a:lstStyle/>
        <a:p>
          <a:r>
            <a:rPr lang="en-GB" dirty="0" smtClean="0"/>
            <a:t>PPC</a:t>
          </a:r>
          <a:endParaRPr lang="en-US" dirty="0"/>
        </a:p>
      </dgm:t>
    </dgm:pt>
    <dgm:pt modelId="{960434C7-3D5C-4A36-988C-AC85FA24BAB9}" type="parTrans" cxnId="{BDB5B9BB-BBEA-4CED-B1C2-EA328C3E7737}">
      <dgm:prSet/>
      <dgm:spPr/>
      <dgm:t>
        <a:bodyPr/>
        <a:lstStyle/>
        <a:p>
          <a:endParaRPr lang="en-US"/>
        </a:p>
      </dgm:t>
    </dgm:pt>
    <dgm:pt modelId="{585FA10C-08FF-4D9E-8875-6166EAFA600E}" type="sibTrans" cxnId="{BDB5B9BB-BBEA-4CED-B1C2-EA328C3E7737}">
      <dgm:prSet/>
      <dgm:spPr/>
      <dgm:t>
        <a:bodyPr/>
        <a:lstStyle/>
        <a:p>
          <a:endParaRPr lang="en-US"/>
        </a:p>
      </dgm:t>
    </dgm:pt>
    <dgm:pt modelId="{B895B378-C816-4337-82C0-18D79C6A3D21}">
      <dgm:prSet phldrT="[Text]"/>
      <dgm:spPr/>
      <dgm:t>
        <a:bodyPr/>
        <a:lstStyle/>
        <a:p>
          <a:r>
            <a:rPr lang="en-GB" dirty="0" smtClean="0"/>
            <a:t>Revenue streams from unused traffic</a:t>
          </a:r>
          <a:endParaRPr lang="en-US" dirty="0"/>
        </a:p>
      </dgm:t>
    </dgm:pt>
    <dgm:pt modelId="{B5F4EAF2-BF24-4424-B31F-152BE189BC28}" type="parTrans" cxnId="{5ECAF037-D114-471D-BA45-FF4126B086CF}">
      <dgm:prSet/>
      <dgm:spPr/>
      <dgm:t>
        <a:bodyPr/>
        <a:lstStyle/>
        <a:p>
          <a:endParaRPr lang="en-US"/>
        </a:p>
      </dgm:t>
    </dgm:pt>
    <dgm:pt modelId="{07534B87-D8AB-4A95-89C2-F4E076CE6485}" type="sibTrans" cxnId="{5ECAF037-D114-471D-BA45-FF4126B086CF}">
      <dgm:prSet/>
      <dgm:spPr/>
      <dgm:t>
        <a:bodyPr/>
        <a:lstStyle/>
        <a:p>
          <a:endParaRPr lang="en-US"/>
        </a:p>
      </dgm:t>
    </dgm:pt>
    <dgm:pt modelId="{63BEA91F-663D-4F50-ADC7-67404DCFF2AC}">
      <dgm:prSet phldrT="[Text]"/>
      <dgm:spPr/>
      <dgm:t>
        <a:bodyPr/>
        <a:lstStyle/>
        <a:p>
          <a:r>
            <a:rPr lang="en-GB" b="1" dirty="0" smtClean="0"/>
            <a:t>Ancillary Services</a:t>
          </a:r>
          <a:endParaRPr lang="en-US" b="1" dirty="0"/>
        </a:p>
      </dgm:t>
    </dgm:pt>
    <dgm:pt modelId="{D17F1CD0-6905-4414-B12A-5C49F7EA6C7B}" type="parTrans" cxnId="{1FEB44EB-EB40-4D59-986C-3C9BDDE29C21}">
      <dgm:prSet/>
      <dgm:spPr/>
      <dgm:t>
        <a:bodyPr/>
        <a:lstStyle/>
        <a:p>
          <a:endParaRPr lang="en-US"/>
        </a:p>
      </dgm:t>
    </dgm:pt>
    <dgm:pt modelId="{744E2E35-09A9-4021-BE09-91F5E72F25FB}" type="sibTrans" cxnId="{1FEB44EB-EB40-4D59-986C-3C9BDDE29C21}">
      <dgm:prSet/>
      <dgm:spPr/>
      <dgm:t>
        <a:bodyPr/>
        <a:lstStyle/>
        <a:p>
          <a:endParaRPr lang="en-US"/>
        </a:p>
      </dgm:t>
    </dgm:pt>
    <dgm:pt modelId="{ADF3F867-2920-4A0E-A118-127B0F432890}">
      <dgm:prSet phldrT="[Text]"/>
      <dgm:spPr/>
      <dgm:t>
        <a:bodyPr/>
        <a:lstStyle/>
        <a:p>
          <a:r>
            <a:rPr lang="en-GB" dirty="0" smtClean="0"/>
            <a:t>Domain Appraisals</a:t>
          </a:r>
          <a:endParaRPr lang="en-US" dirty="0"/>
        </a:p>
      </dgm:t>
    </dgm:pt>
    <dgm:pt modelId="{889A6BC1-857F-417E-956C-B4EADD9F510A}" type="parTrans" cxnId="{4E86FF18-E2FC-4D5E-8D7E-558CF07E4084}">
      <dgm:prSet/>
      <dgm:spPr/>
      <dgm:t>
        <a:bodyPr/>
        <a:lstStyle/>
        <a:p>
          <a:endParaRPr lang="en-US"/>
        </a:p>
      </dgm:t>
    </dgm:pt>
    <dgm:pt modelId="{26FA7030-07AA-44C6-B855-83A15307201C}" type="sibTrans" cxnId="{4E86FF18-E2FC-4D5E-8D7E-558CF07E4084}">
      <dgm:prSet/>
      <dgm:spPr/>
      <dgm:t>
        <a:bodyPr/>
        <a:lstStyle/>
        <a:p>
          <a:endParaRPr lang="en-US"/>
        </a:p>
      </dgm:t>
    </dgm:pt>
    <dgm:pt modelId="{FBD0EED6-991B-418C-94B1-D6B92D89594F}">
      <dgm:prSet phldrT="[Text]"/>
      <dgm:spPr/>
      <dgm:t>
        <a:bodyPr/>
        <a:lstStyle/>
        <a:p>
          <a:r>
            <a:rPr lang="en-GB" dirty="0" smtClean="0"/>
            <a:t>Domain Escrow</a:t>
          </a:r>
          <a:endParaRPr lang="en-US" dirty="0"/>
        </a:p>
      </dgm:t>
    </dgm:pt>
    <dgm:pt modelId="{A579A679-0328-4702-8232-6560E360C905}" type="parTrans" cxnId="{01E9D5D2-8F6B-4CFB-979C-EB67ECCD041C}">
      <dgm:prSet/>
      <dgm:spPr/>
      <dgm:t>
        <a:bodyPr/>
        <a:lstStyle/>
        <a:p>
          <a:endParaRPr lang="en-US"/>
        </a:p>
      </dgm:t>
    </dgm:pt>
    <dgm:pt modelId="{05C79118-4583-4CF9-A70D-2459EA3CA53D}" type="sibTrans" cxnId="{01E9D5D2-8F6B-4CFB-979C-EB67ECCD041C}">
      <dgm:prSet/>
      <dgm:spPr/>
      <dgm:t>
        <a:bodyPr/>
        <a:lstStyle/>
        <a:p>
          <a:endParaRPr lang="en-US"/>
        </a:p>
      </dgm:t>
    </dgm:pt>
    <dgm:pt modelId="{C151BA0C-B360-4CA2-8C1C-1BE690DEFA3D}">
      <dgm:prSet phldrT="[Text]"/>
      <dgm:spPr/>
      <dgm:t>
        <a:bodyPr/>
        <a:lstStyle/>
        <a:p>
          <a:r>
            <a:rPr lang="en-GB" dirty="0" smtClean="0"/>
            <a:t>Brokers</a:t>
          </a:r>
          <a:endParaRPr lang="en-US" dirty="0"/>
        </a:p>
      </dgm:t>
    </dgm:pt>
    <dgm:pt modelId="{810884FC-5BB6-4258-BC57-B48D4D18B734}" type="parTrans" cxnId="{BA6EA13E-F1BA-41B6-977E-12D4B1AEBA28}">
      <dgm:prSet/>
      <dgm:spPr/>
      <dgm:t>
        <a:bodyPr/>
        <a:lstStyle/>
        <a:p>
          <a:endParaRPr lang="en-US"/>
        </a:p>
      </dgm:t>
    </dgm:pt>
    <dgm:pt modelId="{EBCFFF9C-83B1-4210-8A01-FE0A868CD8F1}" type="sibTrans" cxnId="{BA6EA13E-F1BA-41B6-977E-12D4B1AEBA28}">
      <dgm:prSet/>
      <dgm:spPr/>
      <dgm:t>
        <a:bodyPr/>
        <a:lstStyle/>
        <a:p>
          <a:endParaRPr lang="en-US"/>
        </a:p>
      </dgm:t>
    </dgm:pt>
    <dgm:pt modelId="{AC9DD3F3-E25E-4471-AD51-D52C1C9ABFAB}">
      <dgm:prSet phldrT="[Text]"/>
      <dgm:spPr/>
      <dgm:t>
        <a:bodyPr/>
        <a:lstStyle/>
        <a:p>
          <a:r>
            <a:rPr lang="en-GB" dirty="0" smtClean="0"/>
            <a:t>CPA</a:t>
          </a:r>
          <a:endParaRPr lang="en-US" dirty="0"/>
        </a:p>
      </dgm:t>
    </dgm:pt>
    <dgm:pt modelId="{06756251-4B5A-4E39-99D2-3CB117054284}" type="parTrans" cxnId="{6A88BA1F-0C81-4D06-8E2B-F26ED929A055}">
      <dgm:prSet/>
      <dgm:spPr/>
      <dgm:t>
        <a:bodyPr/>
        <a:lstStyle/>
        <a:p>
          <a:endParaRPr lang="en-US"/>
        </a:p>
      </dgm:t>
    </dgm:pt>
    <dgm:pt modelId="{0E06617F-A426-44AF-8E1B-F544860228EB}" type="sibTrans" cxnId="{6A88BA1F-0C81-4D06-8E2B-F26ED929A055}">
      <dgm:prSet/>
      <dgm:spPr/>
      <dgm:t>
        <a:bodyPr/>
        <a:lstStyle/>
        <a:p>
          <a:endParaRPr lang="en-US"/>
        </a:p>
      </dgm:t>
    </dgm:pt>
    <dgm:pt modelId="{26077338-2297-46A2-93B8-8FEACF56BE4F}">
      <dgm:prSet/>
      <dgm:spPr/>
      <dgm:t>
        <a:bodyPr/>
        <a:lstStyle/>
        <a:p>
          <a:r>
            <a:rPr lang="en-GB" dirty="0" smtClean="0"/>
            <a:t>Average Price  .com domain:  € 1311 </a:t>
          </a:r>
          <a:endParaRPr lang="en-US" dirty="0" smtClean="0"/>
        </a:p>
      </dgm:t>
    </dgm:pt>
    <dgm:pt modelId="{F9117D4D-0107-45B6-A327-4630489BE84D}" type="parTrans" cxnId="{29B9CA36-0BEF-4BB8-9932-006691AF143D}">
      <dgm:prSet/>
      <dgm:spPr/>
      <dgm:t>
        <a:bodyPr/>
        <a:lstStyle/>
        <a:p>
          <a:endParaRPr lang="en-US"/>
        </a:p>
      </dgm:t>
    </dgm:pt>
    <dgm:pt modelId="{946C9C7E-0912-414C-9FC7-652286938184}" type="sibTrans" cxnId="{29B9CA36-0BEF-4BB8-9932-006691AF143D}">
      <dgm:prSet/>
      <dgm:spPr/>
      <dgm:t>
        <a:bodyPr/>
        <a:lstStyle/>
        <a:p>
          <a:endParaRPr lang="en-US"/>
        </a:p>
      </dgm:t>
    </dgm:pt>
    <dgm:pt modelId="{319398FD-810D-43AE-8C07-6E86370A0F4E}">
      <dgm:prSet phldrT="[Text]"/>
      <dgm:spPr/>
      <dgm:t>
        <a:bodyPr/>
        <a:lstStyle/>
        <a:p>
          <a:r>
            <a:rPr lang="en-GB" dirty="0" smtClean="0"/>
            <a:t>e.g. old campaign sites, redundant sites, </a:t>
          </a:r>
          <a:endParaRPr lang="en-US" dirty="0"/>
        </a:p>
      </dgm:t>
    </dgm:pt>
    <dgm:pt modelId="{981F6BC3-3EAC-4CCF-B022-76E2F745C04D}" type="parTrans" cxnId="{2C38321D-C3D7-424D-BD6C-4E420A575D07}">
      <dgm:prSet/>
      <dgm:spPr/>
    </dgm:pt>
    <dgm:pt modelId="{3B9BC18A-DB1A-4F04-B3E1-17D0F3153583}" type="sibTrans" cxnId="{2C38321D-C3D7-424D-BD6C-4E420A575D07}">
      <dgm:prSet/>
      <dgm:spPr/>
    </dgm:pt>
    <dgm:pt modelId="{5916E5B2-BF1E-474A-A051-CF2754C69872}">
      <dgm:prSet phldrT="[Text]"/>
      <dgm:spPr/>
      <dgm:t>
        <a:bodyPr/>
        <a:lstStyle/>
        <a:p>
          <a:r>
            <a:rPr lang="en-GB" dirty="0" smtClean="0"/>
            <a:t>Domain Brokers</a:t>
          </a:r>
          <a:endParaRPr lang="en-US" dirty="0"/>
        </a:p>
      </dgm:t>
    </dgm:pt>
    <dgm:pt modelId="{EDF6184C-7960-4D8A-99E1-EF5F828D3E93}" type="parTrans" cxnId="{719AA7FD-1BB7-4EF1-9BFA-0D421D239611}">
      <dgm:prSet/>
      <dgm:spPr/>
    </dgm:pt>
    <dgm:pt modelId="{58B111C5-9ADD-4D34-A9B9-78A6DD436108}" type="sibTrans" cxnId="{719AA7FD-1BB7-4EF1-9BFA-0D421D239611}">
      <dgm:prSet/>
      <dgm:spPr/>
    </dgm:pt>
    <dgm:pt modelId="{3E6D8A54-23BF-42CD-B469-E76D3BB69CDC}">
      <dgm:prSet phldrT="[Text]"/>
      <dgm:spPr/>
      <dgm:t>
        <a:bodyPr/>
        <a:lstStyle/>
        <a:p>
          <a:r>
            <a:rPr lang="en-GB" dirty="0" smtClean="0"/>
            <a:t>Partnership Programme</a:t>
          </a:r>
          <a:endParaRPr lang="en-US" dirty="0"/>
        </a:p>
      </dgm:t>
    </dgm:pt>
    <dgm:pt modelId="{44CD6EF3-EAB3-4474-AB69-21194FE9F945}" type="parTrans" cxnId="{4E69DF07-879D-4A61-B6B9-CE60387A2760}">
      <dgm:prSet/>
      <dgm:spPr/>
    </dgm:pt>
    <dgm:pt modelId="{5D5A6490-8806-4914-A095-8347C72B38FE}" type="sibTrans" cxnId="{4E69DF07-879D-4A61-B6B9-CE60387A2760}">
      <dgm:prSet/>
      <dgm:spPr/>
    </dgm:pt>
    <dgm:pt modelId="{5FDEFFBE-FB14-4CF6-8268-9274E976EF54}">
      <dgm:prSet phldrT="[Text]"/>
      <dgm:spPr/>
      <dgm:t>
        <a:bodyPr/>
        <a:lstStyle/>
        <a:p>
          <a:r>
            <a:rPr lang="en-GB" dirty="0" smtClean="0"/>
            <a:t>Online auditing</a:t>
          </a:r>
          <a:endParaRPr lang="en-US" dirty="0"/>
        </a:p>
      </dgm:t>
    </dgm:pt>
    <dgm:pt modelId="{A0589005-77B4-4254-802A-C9BAC33AE8C6}" type="parTrans" cxnId="{986FC16C-683D-445D-8613-8B548462277D}">
      <dgm:prSet/>
      <dgm:spPr/>
    </dgm:pt>
    <dgm:pt modelId="{C251F6D1-6B01-4CC5-BF54-50331441496C}" type="sibTrans" cxnId="{986FC16C-683D-445D-8613-8B548462277D}">
      <dgm:prSet/>
      <dgm:spPr/>
    </dgm:pt>
    <dgm:pt modelId="{FB7C3B8F-57A1-4F57-9D2A-F33197E8DA4B}">
      <dgm:prSet phldrT="[Text]"/>
      <dgm:spPr/>
      <dgm:t>
        <a:bodyPr/>
        <a:lstStyle/>
        <a:p>
          <a:r>
            <a:rPr lang="en-GB" dirty="0" smtClean="0"/>
            <a:t>Rights Protection Programme (RPP)</a:t>
          </a:r>
          <a:endParaRPr lang="en-US" dirty="0"/>
        </a:p>
      </dgm:t>
    </dgm:pt>
    <dgm:pt modelId="{43333974-EB6C-4FE0-B3B8-DC8E0010D282}" type="parTrans" cxnId="{25E39034-D203-4608-A3AA-0155313C1A9E}">
      <dgm:prSet/>
      <dgm:spPr/>
    </dgm:pt>
    <dgm:pt modelId="{D7376B8E-1767-4A61-9C85-A01EB0EE7222}" type="sibTrans" cxnId="{25E39034-D203-4608-A3AA-0155313C1A9E}">
      <dgm:prSet/>
      <dgm:spPr/>
    </dgm:pt>
    <dgm:pt modelId="{BC71FFB5-72D2-4318-823B-59EA41D51885}">
      <dgm:prSet phldrT="[Text]"/>
      <dgm:spPr/>
      <dgm:t>
        <a:bodyPr/>
        <a:lstStyle/>
        <a:p>
          <a:r>
            <a:rPr lang="en-US" dirty="0" smtClean="0"/>
            <a:t>5 million names parked</a:t>
          </a:r>
          <a:endParaRPr lang="en-US" dirty="0"/>
        </a:p>
      </dgm:t>
    </dgm:pt>
    <dgm:pt modelId="{60820203-11F9-4471-B45E-B7B970EA4F57}" type="parTrans" cxnId="{B9267591-71A4-4F14-A99B-1D2F3D51813A}">
      <dgm:prSet/>
      <dgm:spPr/>
    </dgm:pt>
    <dgm:pt modelId="{45036BBA-5F2B-44F6-97ED-BEBC8C58AFFE}" type="sibTrans" cxnId="{B9267591-71A4-4F14-A99B-1D2F3D51813A}">
      <dgm:prSet/>
      <dgm:spPr/>
    </dgm:pt>
    <dgm:pt modelId="{BD0BE7B4-1F5E-4994-AE84-ECA5C02A4EB8}">
      <dgm:prSet phldrT="[Text]"/>
      <dgm:spPr/>
      <dgm:t>
        <a:bodyPr/>
        <a:lstStyle/>
        <a:p>
          <a:r>
            <a:rPr lang="en-GB" dirty="0" smtClean="0"/>
            <a:t>16 million domains listed for sale</a:t>
          </a:r>
          <a:endParaRPr lang="en-US" dirty="0"/>
        </a:p>
      </dgm:t>
    </dgm:pt>
    <dgm:pt modelId="{4B9ADD96-C9D6-4C96-AF8C-C79B2159A582}" type="parTrans" cxnId="{F4844EBC-F1F1-4040-A710-204F3AE240BB}">
      <dgm:prSet/>
      <dgm:spPr/>
    </dgm:pt>
    <dgm:pt modelId="{E804AACA-2579-408A-862B-8EB899AC9901}" type="sibTrans" cxnId="{F4844EBC-F1F1-4040-A710-204F3AE240BB}">
      <dgm:prSet/>
      <dgm:spPr/>
    </dgm:pt>
    <dgm:pt modelId="{77F99B58-6515-45F9-AFD9-7A6971B12148}" type="pres">
      <dgm:prSet presAssocID="{1D584646-4DED-41A0-9EE9-60A2F063C0E4}" presName="Name0" presStyleCnt="0">
        <dgm:presLayoutVars>
          <dgm:dir/>
          <dgm:resizeHandles val="exact"/>
        </dgm:presLayoutVars>
      </dgm:prSet>
      <dgm:spPr/>
      <dgm:t>
        <a:bodyPr/>
        <a:lstStyle/>
        <a:p>
          <a:endParaRPr lang="en-GB"/>
        </a:p>
      </dgm:t>
    </dgm:pt>
    <dgm:pt modelId="{9DFA59B2-8FA4-454C-8735-5147F00FE129}" type="pres">
      <dgm:prSet presAssocID="{B8D04B80-F28E-4477-9EB9-12B658DD1074}" presName="node" presStyleLbl="node1" presStyleIdx="0" presStyleCnt="3">
        <dgm:presLayoutVars>
          <dgm:bulletEnabled val="1"/>
        </dgm:presLayoutVars>
      </dgm:prSet>
      <dgm:spPr/>
      <dgm:t>
        <a:bodyPr/>
        <a:lstStyle/>
        <a:p>
          <a:endParaRPr lang="en-US"/>
        </a:p>
      </dgm:t>
    </dgm:pt>
    <dgm:pt modelId="{6FB3CB3B-9CC6-4945-A62E-5488580E7F45}" type="pres">
      <dgm:prSet presAssocID="{B0724998-C637-45DA-9334-C7A0BD93BF25}" presName="sibTrans" presStyleCnt="0"/>
      <dgm:spPr/>
    </dgm:pt>
    <dgm:pt modelId="{45A90234-33B2-45DE-9C42-F7751E9AE724}" type="pres">
      <dgm:prSet presAssocID="{C2CC0F2D-180C-40FC-9E9A-3918D398D189}" presName="node" presStyleLbl="node1" presStyleIdx="1" presStyleCnt="3">
        <dgm:presLayoutVars>
          <dgm:bulletEnabled val="1"/>
        </dgm:presLayoutVars>
      </dgm:prSet>
      <dgm:spPr/>
      <dgm:t>
        <a:bodyPr/>
        <a:lstStyle/>
        <a:p>
          <a:endParaRPr lang="en-US"/>
        </a:p>
      </dgm:t>
    </dgm:pt>
    <dgm:pt modelId="{F5AD87BB-F9A9-407F-BF0F-B646CB7C2C1E}" type="pres">
      <dgm:prSet presAssocID="{1D098CCA-0C29-4B57-A29C-E8925209FF6A}" presName="sibTrans" presStyleCnt="0"/>
      <dgm:spPr/>
    </dgm:pt>
    <dgm:pt modelId="{571BBD67-8166-46D7-B304-233025358150}" type="pres">
      <dgm:prSet presAssocID="{63BEA91F-663D-4F50-ADC7-67404DCFF2AC}" presName="node" presStyleLbl="node1" presStyleIdx="2" presStyleCnt="3">
        <dgm:presLayoutVars>
          <dgm:bulletEnabled val="1"/>
        </dgm:presLayoutVars>
      </dgm:prSet>
      <dgm:spPr/>
      <dgm:t>
        <a:bodyPr/>
        <a:lstStyle/>
        <a:p>
          <a:endParaRPr lang="en-US"/>
        </a:p>
      </dgm:t>
    </dgm:pt>
  </dgm:ptLst>
  <dgm:cxnLst>
    <dgm:cxn modelId="{719AA7FD-1BB7-4EF1-9BFA-0D421D239611}" srcId="{63BEA91F-663D-4F50-ADC7-67404DCFF2AC}" destId="{5916E5B2-BF1E-474A-A051-CF2754C69872}" srcOrd="2" destOrd="0" parTransId="{EDF6184C-7960-4D8A-99E1-EF5F828D3E93}" sibTransId="{58B111C5-9ADD-4D34-A9B9-78A6DD436108}"/>
    <dgm:cxn modelId="{47AC685A-5925-4328-BF7A-98BEA01015C8}" srcId="{1D584646-4DED-41A0-9EE9-60A2F063C0E4}" destId="{C2CC0F2D-180C-40FC-9E9A-3918D398D189}" srcOrd="1" destOrd="0" parTransId="{5DC16F58-2A14-4B19-8D2A-689DAD005280}" sibTransId="{1D098CCA-0C29-4B57-A29C-E8925209FF6A}"/>
    <dgm:cxn modelId="{B7C36B09-E883-4FAB-AFB5-039D3506F4A7}" type="presOf" srcId="{B895B378-C816-4337-82C0-18D79C6A3D21}" destId="{45A90234-33B2-45DE-9C42-F7751E9AE724}" srcOrd="0" destOrd="4" presId="urn:microsoft.com/office/officeart/2005/8/layout/hList6"/>
    <dgm:cxn modelId="{01E9D5D2-8F6B-4CFB-979C-EB67ECCD041C}" srcId="{63BEA91F-663D-4F50-ADC7-67404DCFF2AC}" destId="{FBD0EED6-991B-418C-94B1-D6B92D89594F}" srcOrd="1" destOrd="0" parTransId="{A579A679-0328-4702-8232-6560E360C905}" sibTransId="{05C79118-4583-4CF9-A70D-2459EA3CA53D}"/>
    <dgm:cxn modelId="{E0C18984-65A0-4574-8FC4-091832A2EE00}" type="presOf" srcId="{C2CC0F2D-180C-40FC-9E9A-3918D398D189}" destId="{45A90234-33B2-45DE-9C42-F7751E9AE724}" srcOrd="0" destOrd="0" presId="urn:microsoft.com/office/officeart/2005/8/layout/hList6"/>
    <dgm:cxn modelId="{0A96F96B-5CF7-40C4-8FA2-5881BF7A52B5}" type="presOf" srcId="{5916E5B2-BF1E-474A-A051-CF2754C69872}" destId="{571BBD67-8166-46D7-B304-233025358150}" srcOrd="0" destOrd="3" presId="urn:microsoft.com/office/officeart/2005/8/layout/hList6"/>
    <dgm:cxn modelId="{BDB5B9BB-BBEA-4CED-B1C2-EA328C3E7737}" srcId="{C2CC0F2D-180C-40FC-9E9A-3918D398D189}" destId="{1235E459-88A1-48AB-ABAC-DD932A6EF14F}" srcOrd="0" destOrd="0" parTransId="{960434C7-3D5C-4A36-988C-AC85FA24BAB9}" sibTransId="{585FA10C-08FF-4D9E-8875-6166EAFA600E}"/>
    <dgm:cxn modelId="{4C2E4707-D674-46E8-8F77-F2DA8170C2DA}" type="presOf" srcId="{1235E459-88A1-48AB-ABAC-DD932A6EF14F}" destId="{45A90234-33B2-45DE-9C42-F7751E9AE724}" srcOrd="0" destOrd="1" presId="urn:microsoft.com/office/officeart/2005/8/layout/hList6"/>
    <dgm:cxn modelId="{07457646-EEF0-4054-A849-C3B781089990}" type="presOf" srcId="{BD0BE7B4-1F5E-4994-AE84-ECA5C02A4EB8}" destId="{9DFA59B2-8FA4-454C-8735-5147F00FE129}" srcOrd="0" destOrd="2" presId="urn:microsoft.com/office/officeart/2005/8/layout/hList6"/>
    <dgm:cxn modelId="{1A128E5E-40EB-453D-AB52-F9861EFB72CA}" type="presOf" srcId="{63BEA91F-663D-4F50-ADC7-67404DCFF2AC}" destId="{571BBD67-8166-46D7-B304-233025358150}" srcOrd="0" destOrd="0" presId="urn:microsoft.com/office/officeart/2005/8/layout/hList6"/>
    <dgm:cxn modelId="{2C38321D-C3D7-424D-BD6C-4E420A575D07}" srcId="{C2CC0F2D-180C-40FC-9E9A-3918D398D189}" destId="{319398FD-810D-43AE-8C07-6E86370A0F4E}" srcOrd="4" destOrd="0" parTransId="{981F6BC3-3EAC-4CCF-B022-76E2F745C04D}" sibTransId="{3B9BC18A-DB1A-4F04-B3E1-17D0F3153583}"/>
    <dgm:cxn modelId="{F4844EBC-F1F1-4040-A710-204F3AE240BB}" srcId="{B8D04B80-F28E-4477-9EB9-12B658DD1074}" destId="{BD0BE7B4-1F5E-4994-AE84-ECA5C02A4EB8}" srcOrd="1" destOrd="0" parTransId="{4B9ADD96-C9D6-4C96-AF8C-C79B2159A582}" sibTransId="{E804AACA-2579-408A-862B-8EB899AC9901}"/>
    <dgm:cxn modelId="{06CC20AB-7A34-4BB6-BC0B-4B4F7E3BFC59}" type="presOf" srcId="{D24DEC1A-631E-4BEC-B90A-01887C2A9E0D}" destId="{9DFA59B2-8FA4-454C-8735-5147F00FE129}" srcOrd="0" destOrd="1" presId="urn:microsoft.com/office/officeart/2005/8/layout/hList6"/>
    <dgm:cxn modelId="{A15323FC-FD37-44B6-8DDB-24B0F4C9D92A}" srcId="{B8D04B80-F28E-4477-9EB9-12B658DD1074}" destId="{DDB5DD51-B1DD-4D8E-BF21-5D3346AFC6F0}" srcOrd="2" destOrd="0" parTransId="{C16D94AD-A04F-4012-832F-82D42FA7482A}" sibTransId="{5A0E4FC1-94E9-41BB-9F3B-740DA51E9ABC}"/>
    <dgm:cxn modelId="{7405A4B9-F99C-4A2D-9B43-08393FC4B157}" type="presOf" srcId="{1D584646-4DED-41A0-9EE9-60A2F063C0E4}" destId="{77F99B58-6515-45F9-AFD9-7A6971B12148}" srcOrd="0" destOrd="0" presId="urn:microsoft.com/office/officeart/2005/8/layout/hList6"/>
    <dgm:cxn modelId="{28EE0B1B-E6C0-444F-A546-832B8D18DA96}" type="presOf" srcId="{3E6D8A54-23BF-42CD-B469-E76D3BB69CDC}" destId="{571BBD67-8166-46D7-B304-233025358150}" srcOrd="0" destOrd="4" presId="urn:microsoft.com/office/officeart/2005/8/layout/hList6"/>
    <dgm:cxn modelId="{6A88BA1F-0C81-4D06-8E2B-F26ED929A055}" srcId="{C2CC0F2D-180C-40FC-9E9A-3918D398D189}" destId="{AC9DD3F3-E25E-4471-AD51-D52C1C9ABFAB}" srcOrd="1" destOrd="0" parTransId="{06756251-4B5A-4E39-99D2-3CB117054284}" sibTransId="{0E06617F-A426-44AF-8E1B-F544860228EB}"/>
    <dgm:cxn modelId="{B9267591-71A4-4F14-A99B-1D2F3D51813A}" srcId="{C2CC0F2D-180C-40FC-9E9A-3918D398D189}" destId="{BC71FFB5-72D2-4318-823B-59EA41D51885}" srcOrd="2" destOrd="0" parTransId="{60820203-11F9-4471-B45E-B7B970EA4F57}" sibTransId="{45036BBA-5F2B-44F6-97ED-BEBC8C58AFFE}"/>
    <dgm:cxn modelId="{5ECAF037-D114-471D-BA45-FF4126B086CF}" srcId="{C2CC0F2D-180C-40FC-9E9A-3918D398D189}" destId="{B895B378-C816-4337-82C0-18D79C6A3D21}" srcOrd="3" destOrd="0" parTransId="{B5F4EAF2-BF24-4424-B31F-152BE189BC28}" sibTransId="{07534B87-D8AB-4A95-89C2-F4E076CE6485}"/>
    <dgm:cxn modelId="{511627F3-A7D2-41C8-8DD0-74A6CB064869}" type="presOf" srcId="{ADF3F867-2920-4A0E-A118-127B0F432890}" destId="{571BBD67-8166-46D7-B304-233025358150}" srcOrd="0" destOrd="1" presId="urn:microsoft.com/office/officeart/2005/8/layout/hList6"/>
    <dgm:cxn modelId="{751933C8-B219-4761-92F0-F90845E69C60}" type="presOf" srcId="{FBD0EED6-991B-418C-94B1-D6B92D89594F}" destId="{571BBD67-8166-46D7-B304-233025358150}" srcOrd="0" destOrd="2" presId="urn:microsoft.com/office/officeart/2005/8/layout/hList6"/>
    <dgm:cxn modelId="{4082EC0F-3210-4B1E-9935-6CB7E7F291B6}" type="presOf" srcId="{5FDEFFBE-FB14-4CF6-8268-9274E976EF54}" destId="{571BBD67-8166-46D7-B304-233025358150}" srcOrd="0" destOrd="5" presId="urn:microsoft.com/office/officeart/2005/8/layout/hList6"/>
    <dgm:cxn modelId="{4E86FF18-E2FC-4D5E-8D7E-558CF07E4084}" srcId="{63BEA91F-663D-4F50-ADC7-67404DCFF2AC}" destId="{ADF3F867-2920-4A0E-A118-127B0F432890}" srcOrd="0" destOrd="0" parTransId="{889A6BC1-857F-417E-956C-B4EADD9F510A}" sibTransId="{26FA7030-07AA-44C6-B855-83A15307201C}"/>
    <dgm:cxn modelId="{C2FD516A-7639-413C-AD1C-61D58BB76638}" type="presOf" srcId="{AC9DD3F3-E25E-4471-AD51-D52C1C9ABFAB}" destId="{45A90234-33B2-45DE-9C42-F7751E9AE724}" srcOrd="0" destOrd="2" presId="urn:microsoft.com/office/officeart/2005/8/layout/hList6"/>
    <dgm:cxn modelId="{D10ECA0F-FFD7-4935-A80C-0FAF9F4C788F}" srcId="{1D584646-4DED-41A0-9EE9-60A2F063C0E4}" destId="{B8D04B80-F28E-4477-9EB9-12B658DD1074}" srcOrd="0" destOrd="0" parTransId="{EF582D3D-55CA-4510-9441-EC5AC2C470F5}" sibTransId="{B0724998-C637-45DA-9334-C7A0BD93BF25}"/>
    <dgm:cxn modelId="{25E39034-D203-4608-A3AA-0155313C1A9E}" srcId="{63BEA91F-663D-4F50-ADC7-67404DCFF2AC}" destId="{FB7C3B8F-57A1-4F57-9D2A-F33197E8DA4B}" srcOrd="5" destOrd="0" parTransId="{43333974-EB6C-4FE0-B3B8-DC8E0010D282}" sibTransId="{D7376B8E-1767-4A61-9C85-A01EB0EE7222}"/>
    <dgm:cxn modelId="{1FEB44EB-EB40-4D59-986C-3C9BDDE29C21}" srcId="{1D584646-4DED-41A0-9EE9-60A2F063C0E4}" destId="{63BEA91F-663D-4F50-ADC7-67404DCFF2AC}" srcOrd="2" destOrd="0" parTransId="{D17F1CD0-6905-4414-B12A-5C49F7EA6C7B}" sibTransId="{744E2E35-09A9-4021-BE09-91F5E72F25FB}"/>
    <dgm:cxn modelId="{448965C2-28EC-43F2-8C02-670699DCD5BF}" type="presOf" srcId="{FB7C3B8F-57A1-4F57-9D2A-F33197E8DA4B}" destId="{571BBD67-8166-46D7-B304-233025358150}" srcOrd="0" destOrd="6" presId="urn:microsoft.com/office/officeart/2005/8/layout/hList6"/>
    <dgm:cxn modelId="{202B5466-9391-4EC1-94B2-4FBB8C9CF40F}" type="presOf" srcId="{26077338-2297-46A2-93B8-8FEACF56BE4F}" destId="{9DFA59B2-8FA4-454C-8735-5147F00FE129}" srcOrd="0" destOrd="5" presId="urn:microsoft.com/office/officeart/2005/8/layout/hList6"/>
    <dgm:cxn modelId="{BA6EA13E-F1BA-41B6-977E-12D4B1AEBA28}" srcId="{B8D04B80-F28E-4477-9EB9-12B658DD1074}" destId="{C151BA0C-B360-4CA2-8C1C-1BE690DEFA3D}" srcOrd="3" destOrd="0" parTransId="{810884FC-5BB6-4258-BC57-B48D4D18B734}" sibTransId="{EBCFFF9C-83B1-4210-8A01-FE0A868CD8F1}"/>
    <dgm:cxn modelId="{3C9C96A0-39D4-4C27-ADED-725CE4724526}" srcId="{B8D04B80-F28E-4477-9EB9-12B658DD1074}" destId="{D24DEC1A-631E-4BEC-B90A-01887C2A9E0D}" srcOrd="0" destOrd="0" parTransId="{C0FC7C83-BEE1-4C32-B3D9-6995FF68C1F6}" sibTransId="{1C28FC72-4CBF-4E07-A8D4-FAFDB71D6290}"/>
    <dgm:cxn modelId="{A336C848-1994-45AF-909E-EB40C502973D}" type="presOf" srcId="{B8D04B80-F28E-4477-9EB9-12B658DD1074}" destId="{9DFA59B2-8FA4-454C-8735-5147F00FE129}" srcOrd="0" destOrd="0" presId="urn:microsoft.com/office/officeart/2005/8/layout/hList6"/>
    <dgm:cxn modelId="{4E69DF07-879D-4A61-B6B9-CE60387A2760}" srcId="{63BEA91F-663D-4F50-ADC7-67404DCFF2AC}" destId="{3E6D8A54-23BF-42CD-B469-E76D3BB69CDC}" srcOrd="3" destOrd="0" parTransId="{44CD6EF3-EAB3-4474-AB69-21194FE9F945}" sibTransId="{5D5A6490-8806-4914-A095-8347C72B38FE}"/>
    <dgm:cxn modelId="{4D325303-1D11-4847-A7D7-7834A894D997}" type="presOf" srcId="{C151BA0C-B360-4CA2-8C1C-1BE690DEFA3D}" destId="{9DFA59B2-8FA4-454C-8735-5147F00FE129}" srcOrd="0" destOrd="4" presId="urn:microsoft.com/office/officeart/2005/8/layout/hList6"/>
    <dgm:cxn modelId="{AA743560-8C8E-4437-AB19-C7A454984B4E}" type="presOf" srcId="{BC71FFB5-72D2-4318-823B-59EA41D51885}" destId="{45A90234-33B2-45DE-9C42-F7751E9AE724}" srcOrd="0" destOrd="3" presId="urn:microsoft.com/office/officeart/2005/8/layout/hList6"/>
    <dgm:cxn modelId="{CD291F6D-DE1D-477C-8CB3-38E3EE8459DF}" type="presOf" srcId="{319398FD-810D-43AE-8C07-6E86370A0F4E}" destId="{45A90234-33B2-45DE-9C42-F7751E9AE724}" srcOrd="0" destOrd="5" presId="urn:microsoft.com/office/officeart/2005/8/layout/hList6"/>
    <dgm:cxn modelId="{29B9CA36-0BEF-4BB8-9932-006691AF143D}" srcId="{B8D04B80-F28E-4477-9EB9-12B658DD1074}" destId="{26077338-2297-46A2-93B8-8FEACF56BE4F}" srcOrd="4" destOrd="0" parTransId="{F9117D4D-0107-45B6-A327-4630489BE84D}" sibTransId="{946C9C7E-0912-414C-9FC7-652286938184}"/>
    <dgm:cxn modelId="{95F2FE2F-6B8D-4E02-9026-67D11E18A899}" type="presOf" srcId="{DDB5DD51-B1DD-4D8E-BF21-5D3346AFC6F0}" destId="{9DFA59B2-8FA4-454C-8735-5147F00FE129}" srcOrd="0" destOrd="3" presId="urn:microsoft.com/office/officeart/2005/8/layout/hList6"/>
    <dgm:cxn modelId="{986FC16C-683D-445D-8613-8B548462277D}" srcId="{63BEA91F-663D-4F50-ADC7-67404DCFF2AC}" destId="{5FDEFFBE-FB14-4CF6-8268-9274E976EF54}" srcOrd="4" destOrd="0" parTransId="{A0589005-77B4-4254-802A-C9BAC33AE8C6}" sibTransId="{C251F6D1-6B01-4CC5-BF54-50331441496C}"/>
    <dgm:cxn modelId="{FBF7E94E-2C84-4EAC-9205-CF8B15BE780F}" type="presParOf" srcId="{77F99B58-6515-45F9-AFD9-7A6971B12148}" destId="{9DFA59B2-8FA4-454C-8735-5147F00FE129}" srcOrd="0" destOrd="0" presId="urn:microsoft.com/office/officeart/2005/8/layout/hList6"/>
    <dgm:cxn modelId="{FA0032B6-E6A2-4B35-8ADF-CE7B48CEE2D4}" type="presParOf" srcId="{77F99B58-6515-45F9-AFD9-7A6971B12148}" destId="{6FB3CB3B-9CC6-4945-A62E-5488580E7F45}" srcOrd="1" destOrd="0" presId="urn:microsoft.com/office/officeart/2005/8/layout/hList6"/>
    <dgm:cxn modelId="{A186C7C1-CB7F-43D5-839F-43B2C94BFD36}" type="presParOf" srcId="{77F99B58-6515-45F9-AFD9-7A6971B12148}" destId="{45A90234-33B2-45DE-9C42-F7751E9AE724}" srcOrd="2" destOrd="0" presId="urn:microsoft.com/office/officeart/2005/8/layout/hList6"/>
    <dgm:cxn modelId="{2ACF12E2-EBF7-4B9D-9344-91FA2FB38F2A}" type="presParOf" srcId="{77F99B58-6515-45F9-AFD9-7A6971B12148}" destId="{F5AD87BB-F9A9-407F-BF0F-B646CB7C2C1E}" srcOrd="3" destOrd="0" presId="urn:microsoft.com/office/officeart/2005/8/layout/hList6"/>
    <dgm:cxn modelId="{14B7A04C-1D12-41EB-B0F0-DE86BABF6A9A}" type="presParOf" srcId="{77F99B58-6515-45F9-AFD9-7A6971B12148}" destId="{571BBD67-8166-46D7-B304-233025358150}" srcOrd="4"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71CB798B-833D-44C3-A3CE-E839F5B38C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8868833-48D4-4772-89DA-264C396D7E5C}">
      <dgm:prSet phldrT="[Text]"/>
      <dgm:spPr>
        <a:solidFill>
          <a:schemeClr val="accent2"/>
        </a:solidFill>
      </dgm:spPr>
      <dgm:t>
        <a:bodyPr/>
        <a:lstStyle/>
        <a:p>
          <a:r>
            <a:rPr lang="de-DE" dirty="0" smtClean="0"/>
            <a:t>2001-2004</a:t>
          </a:r>
        </a:p>
        <a:p>
          <a:endParaRPr lang="de-DE" dirty="0"/>
        </a:p>
      </dgm:t>
    </dgm:pt>
    <dgm:pt modelId="{F09CAE24-61FC-441C-9B92-D557789DBF2F}" type="parTrans" cxnId="{3B895077-6DA6-400C-A3CB-2A3B0F5C22DD}">
      <dgm:prSet/>
      <dgm:spPr/>
      <dgm:t>
        <a:bodyPr/>
        <a:lstStyle/>
        <a:p>
          <a:endParaRPr lang="de-DE"/>
        </a:p>
      </dgm:t>
    </dgm:pt>
    <dgm:pt modelId="{DB27A517-885B-4CC9-9292-6B43379106AA}" type="sibTrans" cxnId="{3B895077-6DA6-400C-A3CB-2A3B0F5C22DD}">
      <dgm:prSet/>
      <dgm:spPr/>
      <dgm:t>
        <a:bodyPr/>
        <a:lstStyle/>
        <a:p>
          <a:endParaRPr lang="de-DE"/>
        </a:p>
      </dgm:t>
    </dgm:pt>
    <dgm:pt modelId="{34DAD5BE-2868-4704-B59E-705FA7ADCAEC}">
      <dgm:prSet phldrT="[Text]"/>
      <dgm:spPr/>
      <dgm:t>
        <a:bodyPr/>
        <a:lstStyle/>
        <a:p>
          <a:r>
            <a:rPr lang="de-DE" dirty="0" err="1" smtClean="0"/>
            <a:t>Founded</a:t>
          </a:r>
          <a:r>
            <a:rPr lang="de-DE" dirty="0" smtClean="0"/>
            <a:t> in 2001, </a:t>
          </a:r>
          <a:r>
            <a:rPr lang="de-DE" dirty="0" err="1" smtClean="0"/>
            <a:t>Search</a:t>
          </a:r>
          <a:r>
            <a:rPr lang="de-DE" dirty="0" smtClean="0"/>
            <a:t> Engine </a:t>
          </a:r>
          <a:r>
            <a:rPr lang="de-DE" dirty="0" err="1" smtClean="0"/>
            <a:t>for</a:t>
          </a:r>
          <a:r>
            <a:rPr lang="de-DE" dirty="0" smtClean="0"/>
            <a:t> Domain </a:t>
          </a:r>
          <a:r>
            <a:rPr lang="de-DE" dirty="0" err="1" smtClean="0"/>
            <a:t>Offers</a:t>
          </a:r>
          <a:endParaRPr lang="de-DE" dirty="0"/>
        </a:p>
      </dgm:t>
    </dgm:pt>
    <dgm:pt modelId="{4251FF25-29F8-405D-B9ED-4A502AD35F22}" type="parTrans" cxnId="{DEB583A5-147F-47D4-9206-DB35D5D87916}">
      <dgm:prSet/>
      <dgm:spPr/>
      <dgm:t>
        <a:bodyPr/>
        <a:lstStyle/>
        <a:p>
          <a:endParaRPr lang="de-DE"/>
        </a:p>
      </dgm:t>
    </dgm:pt>
    <dgm:pt modelId="{10DE49E2-34E8-4D57-AB64-5A974C5895F4}" type="sibTrans" cxnId="{DEB583A5-147F-47D4-9206-DB35D5D87916}">
      <dgm:prSet/>
      <dgm:spPr/>
      <dgm:t>
        <a:bodyPr/>
        <a:lstStyle/>
        <a:p>
          <a:endParaRPr lang="de-DE"/>
        </a:p>
      </dgm:t>
    </dgm:pt>
    <dgm:pt modelId="{A749C628-423A-4F30-8D4D-FCEB423786F1}">
      <dgm:prSet phldrT="[Text]"/>
      <dgm:spPr/>
      <dgm:t>
        <a:bodyPr/>
        <a:lstStyle/>
        <a:p>
          <a:r>
            <a:rPr lang="de-DE" dirty="0" err="1" smtClean="0"/>
            <a:t>Previously</a:t>
          </a:r>
          <a:r>
            <a:rPr lang="de-DE" dirty="0" smtClean="0"/>
            <a:t> </a:t>
          </a:r>
          <a:r>
            <a:rPr lang="de-DE" dirty="0" err="1" smtClean="0"/>
            <a:t>no</a:t>
          </a:r>
          <a:r>
            <a:rPr lang="de-DE" dirty="0" smtClean="0"/>
            <a:t> </a:t>
          </a:r>
          <a:r>
            <a:rPr lang="de-DE" dirty="0" err="1" smtClean="0"/>
            <a:t>general</a:t>
          </a:r>
          <a:r>
            <a:rPr lang="de-DE" dirty="0" smtClean="0"/>
            <a:t> </a:t>
          </a:r>
          <a:r>
            <a:rPr lang="de-DE" dirty="0" err="1" smtClean="0"/>
            <a:t>platform</a:t>
          </a:r>
          <a:r>
            <a:rPr lang="de-DE" dirty="0" smtClean="0"/>
            <a:t> </a:t>
          </a:r>
          <a:r>
            <a:rPr lang="de-DE" dirty="0" err="1" smtClean="0"/>
            <a:t>where</a:t>
          </a:r>
          <a:r>
            <a:rPr lang="de-DE" dirty="0" smtClean="0"/>
            <a:t> „</a:t>
          </a:r>
          <a:r>
            <a:rPr lang="de-DE" dirty="0" err="1" smtClean="0"/>
            <a:t>used</a:t>
          </a:r>
          <a:r>
            <a:rPr lang="de-DE" dirty="0" smtClean="0"/>
            <a:t>“ </a:t>
          </a:r>
          <a:r>
            <a:rPr lang="de-DE" dirty="0" err="1" smtClean="0"/>
            <a:t>names</a:t>
          </a:r>
          <a:r>
            <a:rPr lang="de-DE" dirty="0" smtClean="0"/>
            <a:t> </a:t>
          </a:r>
          <a:r>
            <a:rPr lang="de-DE" dirty="0" err="1" smtClean="0"/>
            <a:t>could</a:t>
          </a:r>
          <a:r>
            <a:rPr lang="de-DE" dirty="0" smtClean="0"/>
            <a:t> </a:t>
          </a:r>
          <a:r>
            <a:rPr lang="de-DE" dirty="0" err="1" smtClean="0"/>
            <a:t>be</a:t>
          </a:r>
          <a:r>
            <a:rPr lang="de-DE" dirty="0" smtClean="0"/>
            <a:t> </a:t>
          </a:r>
          <a:r>
            <a:rPr lang="de-DE" dirty="0" err="1" smtClean="0"/>
            <a:t>bought</a:t>
          </a:r>
          <a:r>
            <a:rPr lang="de-DE" dirty="0" smtClean="0"/>
            <a:t> </a:t>
          </a:r>
          <a:r>
            <a:rPr lang="de-DE" dirty="0" err="1" smtClean="0"/>
            <a:t>and</a:t>
          </a:r>
          <a:r>
            <a:rPr lang="de-DE" dirty="0" smtClean="0"/>
            <a:t> </a:t>
          </a:r>
          <a:r>
            <a:rPr lang="de-DE" dirty="0" err="1" smtClean="0"/>
            <a:t>sold</a:t>
          </a:r>
          <a:r>
            <a:rPr lang="de-DE" dirty="0" smtClean="0"/>
            <a:t>.</a:t>
          </a:r>
          <a:endParaRPr lang="de-DE" dirty="0"/>
        </a:p>
      </dgm:t>
    </dgm:pt>
    <dgm:pt modelId="{C2D739E8-83A8-4E37-9708-8E134ACEFD82}" type="parTrans" cxnId="{3B925FD1-71BF-41C1-9132-EFEE86813BA6}">
      <dgm:prSet/>
      <dgm:spPr/>
      <dgm:t>
        <a:bodyPr/>
        <a:lstStyle/>
        <a:p>
          <a:endParaRPr lang="de-DE"/>
        </a:p>
      </dgm:t>
    </dgm:pt>
    <dgm:pt modelId="{FE2D62C5-9D39-4BDD-ADFD-92AD2E67D253}" type="sibTrans" cxnId="{3B925FD1-71BF-41C1-9132-EFEE86813BA6}">
      <dgm:prSet/>
      <dgm:spPr/>
      <dgm:t>
        <a:bodyPr/>
        <a:lstStyle/>
        <a:p>
          <a:endParaRPr lang="de-DE"/>
        </a:p>
      </dgm:t>
    </dgm:pt>
    <dgm:pt modelId="{D6144F29-9F96-4E65-929A-42E0868D02A8}">
      <dgm:prSet phldrT="[Text]"/>
      <dgm:spPr>
        <a:solidFill>
          <a:schemeClr val="accent2"/>
        </a:solidFill>
      </dgm:spPr>
      <dgm:t>
        <a:bodyPr/>
        <a:lstStyle/>
        <a:p>
          <a:r>
            <a:rPr lang="de-DE" dirty="0" smtClean="0"/>
            <a:t>2004-2005</a:t>
          </a:r>
          <a:endParaRPr lang="de-DE" dirty="0"/>
        </a:p>
      </dgm:t>
    </dgm:pt>
    <dgm:pt modelId="{2F71BBC9-E3C5-4EEC-94A6-80E93571A705}" type="parTrans" cxnId="{3FE3D12C-6FAC-437C-94DA-26632BFE09EC}">
      <dgm:prSet/>
      <dgm:spPr/>
      <dgm:t>
        <a:bodyPr/>
        <a:lstStyle/>
        <a:p>
          <a:endParaRPr lang="de-DE"/>
        </a:p>
      </dgm:t>
    </dgm:pt>
    <dgm:pt modelId="{D03AB562-2D33-4C4C-A428-CFE6C01ED777}" type="sibTrans" cxnId="{3FE3D12C-6FAC-437C-94DA-26632BFE09EC}">
      <dgm:prSet/>
      <dgm:spPr/>
      <dgm:t>
        <a:bodyPr/>
        <a:lstStyle/>
        <a:p>
          <a:endParaRPr lang="de-DE"/>
        </a:p>
      </dgm:t>
    </dgm:pt>
    <dgm:pt modelId="{5873A401-F5AB-4017-B92F-76E5A515E187}">
      <dgm:prSet phldrT="[Text]"/>
      <dgm:spPr/>
      <dgm:t>
        <a:bodyPr/>
        <a:lstStyle/>
        <a:p>
          <a:r>
            <a:rPr lang="de-DE" dirty="0" smtClean="0"/>
            <a:t>2004 Sedo </a:t>
          </a:r>
          <a:r>
            <a:rPr lang="de-DE" dirty="0" err="1" smtClean="0"/>
            <a:t>becomes</a:t>
          </a:r>
          <a:r>
            <a:rPr lang="de-DE" dirty="0" smtClean="0"/>
            <a:t> a global </a:t>
          </a:r>
          <a:r>
            <a:rPr lang="de-DE" dirty="0" err="1" smtClean="0"/>
            <a:t>leader</a:t>
          </a:r>
          <a:r>
            <a:rPr lang="de-DE" dirty="0" smtClean="0"/>
            <a:t> in </a:t>
          </a:r>
          <a:r>
            <a:rPr lang="de-DE" dirty="0" err="1" smtClean="0"/>
            <a:t>secondary</a:t>
          </a:r>
          <a:r>
            <a:rPr lang="de-DE" dirty="0" smtClean="0"/>
            <a:t> </a:t>
          </a:r>
          <a:r>
            <a:rPr lang="de-DE" dirty="0" err="1" smtClean="0"/>
            <a:t>sales</a:t>
          </a:r>
          <a:endParaRPr lang="de-DE" dirty="0"/>
        </a:p>
      </dgm:t>
    </dgm:pt>
    <dgm:pt modelId="{EC7452F6-5E45-4C0B-8814-B61A43ADAA7B}" type="parTrans" cxnId="{F5D81689-E47E-47DB-8663-955A6D01C3D5}">
      <dgm:prSet/>
      <dgm:spPr/>
      <dgm:t>
        <a:bodyPr/>
        <a:lstStyle/>
        <a:p>
          <a:endParaRPr lang="de-DE"/>
        </a:p>
      </dgm:t>
    </dgm:pt>
    <dgm:pt modelId="{6584EF86-4558-4545-BAB1-90067AEC4C98}" type="sibTrans" cxnId="{F5D81689-E47E-47DB-8663-955A6D01C3D5}">
      <dgm:prSet/>
      <dgm:spPr/>
      <dgm:t>
        <a:bodyPr/>
        <a:lstStyle/>
        <a:p>
          <a:endParaRPr lang="de-DE"/>
        </a:p>
      </dgm:t>
    </dgm:pt>
    <dgm:pt modelId="{6B91CC51-1BC8-4174-9744-06A84170895E}">
      <dgm:prSet phldrT="[Text]"/>
      <dgm:spPr>
        <a:solidFill>
          <a:schemeClr val="accent2"/>
        </a:solidFill>
      </dgm:spPr>
      <dgm:t>
        <a:bodyPr/>
        <a:lstStyle/>
        <a:p>
          <a:r>
            <a:rPr lang="de-DE" dirty="0" smtClean="0"/>
            <a:t>2006-2009</a:t>
          </a:r>
          <a:endParaRPr lang="de-DE" dirty="0"/>
        </a:p>
      </dgm:t>
    </dgm:pt>
    <dgm:pt modelId="{101FC71E-C5CD-47A0-8077-604F58C9AEA8}" type="parTrans" cxnId="{EC2EB12D-D570-45FE-B3E9-4EBEB31E5A86}">
      <dgm:prSet/>
      <dgm:spPr/>
      <dgm:t>
        <a:bodyPr/>
        <a:lstStyle/>
        <a:p>
          <a:endParaRPr lang="de-DE"/>
        </a:p>
      </dgm:t>
    </dgm:pt>
    <dgm:pt modelId="{24BF465E-80DA-4509-9D6C-704EEF0CED8A}" type="sibTrans" cxnId="{EC2EB12D-D570-45FE-B3E9-4EBEB31E5A86}">
      <dgm:prSet/>
      <dgm:spPr/>
      <dgm:t>
        <a:bodyPr/>
        <a:lstStyle/>
        <a:p>
          <a:endParaRPr lang="de-DE"/>
        </a:p>
      </dgm:t>
    </dgm:pt>
    <dgm:pt modelId="{2B0C9680-D32E-4C2E-8EDE-6F965CEC564E}">
      <dgm:prSet phldrT="[Text]"/>
      <dgm:spPr/>
      <dgm:t>
        <a:bodyPr/>
        <a:lstStyle/>
        <a:p>
          <a:r>
            <a:rPr lang="de-DE" dirty="0" smtClean="0"/>
            <a:t>2006/7 Sedo </a:t>
          </a:r>
          <a:r>
            <a:rPr lang="de-DE" dirty="0" err="1" smtClean="0"/>
            <a:t>introduces</a:t>
          </a:r>
          <a:r>
            <a:rPr lang="de-DE" dirty="0" smtClean="0"/>
            <a:t> an </a:t>
          </a:r>
          <a:r>
            <a:rPr lang="de-DE" dirty="0" err="1" smtClean="0"/>
            <a:t>auction</a:t>
          </a:r>
          <a:r>
            <a:rPr lang="de-DE" dirty="0" smtClean="0"/>
            <a:t> model</a:t>
          </a:r>
          <a:endParaRPr lang="de-DE" dirty="0"/>
        </a:p>
      </dgm:t>
    </dgm:pt>
    <dgm:pt modelId="{C23CD60F-83D1-4B8F-ADAB-05446C48995F}" type="parTrans" cxnId="{6EC31842-8D2B-4D34-9856-0A9C090F791F}">
      <dgm:prSet/>
      <dgm:spPr/>
      <dgm:t>
        <a:bodyPr/>
        <a:lstStyle/>
        <a:p>
          <a:endParaRPr lang="de-DE"/>
        </a:p>
      </dgm:t>
    </dgm:pt>
    <dgm:pt modelId="{F63E043F-5746-4FFA-AB3A-063AA9CAEDB4}" type="sibTrans" cxnId="{6EC31842-8D2B-4D34-9856-0A9C090F791F}">
      <dgm:prSet/>
      <dgm:spPr/>
      <dgm:t>
        <a:bodyPr/>
        <a:lstStyle/>
        <a:p>
          <a:endParaRPr lang="de-DE"/>
        </a:p>
      </dgm:t>
    </dgm:pt>
    <dgm:pt modelId="{F504D9A8-81EE-4D26-B317-A4C09D06BF57}">
      <dgm:prSet phldrT="[Text]"/>
      <dgm:spPr/>
      <dgm:t>
        <a:bodyPr/>
        <a:lstStyle/>
        <a:p>
          <a:r>
            <a:rPr lang="de-DE" dirty="0" smtClean="0"/>
            <a:t>2007 Sedo </a:t>
          </a:r>
          <a:r>
            <a:rPr lang="de-DE" dirty="0" err="1" smtClean="0"/>
            <a:t>acquires</a:t>
          </a:r>
          <a:r>
            <a:rPr lang="de-DE" dirty="0" smtClean="0"/>
            <a:t> </a:t>
          </a:r>
          <a:r>
            <a:rPr lang="de-DE" dirty="0" smtClean="0">
              <a:hlinkClick xmlns:r="http://schemas.openxmlformats.org/officeDocument/2006/relationships" r:id="rId1"/>
            </a:rPr>
            <a:t>www.greatdomains.com</a:t>
          </a:r>
          <a:r>
            <a:rPr lang="de-DE" dirty="0" smtClean="0"/>
            <a:t> </a:t>
          </a:r>
          <a:r>
            <a:rPr lang="de-DE" dirty="0" err="1" smtClean="0"/>
            <a:t>for</a:t>
          </a:r>
          <a:r>
            <a:rPr lang="de-DE" dirty="0" smtClean="0"/>
            <a:t> </a:t>
          </a:r>
          <a:r>
            <a:rPr lang="de-DE" dirty="0" err="1" smtClean="0"/>
            <a:t>premium</a:t>
          </a:r>
          <a:r>
            <a:rPr lang="de-DE" dirty="0" smtClean="0"/>
            <a:t> </a:t>
          </a:r>
          <a:r>
            <a:rPr lang="de-DE" dirty="0" err="1" smtClean="0"/>
            <a:t>sales</a:t>
          </a:r>
          <a:endParaRPr lang="de-DE" dirty="0"/>
        </a:p>
      </dgm:t>
    </dgm:pt>
    <dgm:pt modelId="{3D119509-8C50-47A7-883A-7157CF8EEE5A}" type="parTrans" cxnId="{D6DB6569-D61A-4B9A-93F7-9D246DFEC4B8}">
      <dgm:prSet/>
      <dgm:spPr/>
      <dgm:t>
        <a:bodyPr/>
        <a:lstStyle/>
        <a:p>
          <a:endParaRPr lang="de-DE"/>
        </a:p>
      </dgm:t>
    </dgm:pt>
    <dgm:pt modelId="{EDF746D7-7FFA-4CCA-AE71-EBE2E8ADF479}" type="sibTrans" cxnId="{D6DB6569-D61A-4B9A-93F7-9D246DFEC4B8}">
      <dgm:prSet/>
      <dgm:spPr/>
      <dgm:t>
        <a:bodyPr/>
        <a:lstStyle/>
        <a:p>
          <a:endParaRPr lang="de-DE"/>
        </a:p>
      </dgm:t>
    </dgm:pt>
    <dgm:pt modelId="{E3106913-ED51-472E-B260-183D84C45CEA}">
      <dgm:prSet phldrT="[Text]"/>
      <dgm:spPr/>
      <dgm:t>
        <a:bodyPr/>
        <a:lstStyle/>
        <a:p>
          <a:r>
            <a:rPr lang="de-DE" dirty="0" smtClean="0"/>
            <a:t>2005 </a:t>
          </a:r>
          <a:r>
            <a:rPr lang="de-DE" dirty="0" err="1" smtClean="0"/>
            <a:t>Sedo‘s</a:t>
          </a:r>
          <a:r>
            <a:rPr lang="de-DE" dirty="0" smtClean="0"/>
            <a:t> </a:t>
          </a:r>
          <a:r>
            <a:rPr lang="de-DE" dirty="0" err="1" smtClean="0"/>
            <a:t>premium</a:t>
          </a:r>
          <a:r>
            <a:rPr lang="de-DE" dirty="0" smtClean="0"/>
            <a:t> </a:t>
          </a:r>
          <a:r>
            <a:rPr lang="de-DE" dirty="0" err="1" smtClean="0"/>
            <a:t>monetisation</a:t>
          </a:r>
          <a:r>
            <a:rPr lang="de-DE" dirty="0" smtClean="0"/>
            <a:t> </a:t>
          </a:r>
          <a:r>
            <a:rPr lang="de-DE" dirty="0" err="1" smtClean="0"/>
            <a:t>service</a:t>
          </a:r>
          <a:r>
            <a:rPr lang="de-DE" dirty="0" smtClean="0"/>
            <a:t> </a:t>
          </a:r>
          <a:r>
            <a:rPr lang="de-DE" dirty="0" err="1" smtClean="0"/>
            <a:t>is</a:t>
          </a:r>
          <a:r>
            <a:rPr lang="de-DE" dirty="0" smtClean="0"/>
            <a:t> </a:t>
          </a:r>
          <a:r>
            <a:rPr lang="de-DE" dirty="0" err="1" smtClean="0"/>
            <a:t>launched</a:t>
          </a:r>
          <a:endParaRPr lang="de-DE" dirty="0"/>
        </a:p>
      </dgm:t>
    </dgm:pt>
    <dgm:pt modelId="{19FDF921-C521-4D65-B5BA-401368D56F16}" type="parTrans" cxnId="{B68B0710-0001-4AC5-A64E-3E8484E46FA9}">
      <dgm:prSet/>
      <dgm:spPr/>
      <dgm:t>
        <a:bodyPr/>
        <a:lstStyle/>
        <a:p>
          <a:endParaRPr lang="de-DE"/>
        </a:p>
      </dgm:t>
    </dgm:pt>
    <dgm:pt modelId="{B55B7EC8-B0E8-451A-BA1E-459735C4A9DA}" type="sibTrans" cxnId="{B68B0710-0001-4AC5-A64E-3E8484E46FA9}">
      <dgm:prSet/>
      <dgm:spPr/>
      <dgm:t>
        <a:bodyPr/>
        <a:lstStyle/>
        <a:p>
          <a:endParaRPr lang="de-DE"/>
        </a:p>
      </dgm:t>
    </dgm:pt>
    <dgm:pt modelId="{27F821B1-CA0D-4086-B9A3-CFA660BE19E1}">
      <dgm:prSet phldrT="[Text]"/>
      <dgm:spPr/>
      <dgm:t>
        <a:bodyPr/>
        <a:lstStyle/>
        <a:p>
          <a:r>
            <a:rPr lang="de-DE" dirty="0" smtClean="0"/>
            <a:t>2009 </a:t>
          </a:r>
          <a:r>
            <a:rPr lang="de-DE" dirty="0" err="1" smtClean="0"/>
            <a:t>Acquisition</a:t>
          </a:r>
          <a:r>
            <a:rPr lang="de-DE" dirty="0" smtClean="0"/>
            <a:t> </a:t>
          </a:r>
          <a:r>
            <a:rPr lang="de-DE" dirty="0" err="1" smtClean="0"/>
            <a:t>of</a:t>
          </a:r>
          <a:r>
            <a:rPr lang="de-DE" dirty="0" smtClean="0"/>
            <a:t> „Revenue </a:t>
          </a:r>
          <a:r>
            <a:rPr lang="de-DE" dirty="0" err="1" smtClean="0"/>
            <a:t>Direct</a:t>
          </a:r>
          <a:r>
            <a:rPr lang="de-DE" dirty="0" smtClean="0"/>
            <a:t>“ </a:t>
          </a:r>
          <a:r>
            <a:rPr lang="de-DE" dirty="0" err="1" smtClean="0"/>
            <a:t>parking</a:t>
          </a:r>
          <a:r>
            <a:rPr lang="de-DE" dirty="0" smtClean="0"/>
            <a:t> </a:t>
          </a:r>
          <a:r>
            <a:rPr lang="de-DE" dirty="0" err="1" smtClean="0"/>
            <a:t>platform</a:t>
          </a:r>
          <a:r>
            <a:rPr lang="de-DE" dirty="0" smtClean="0"/>
            <a:t> </a:t>
          </a:r>
          <a:endParaRPr lang="de-DE" dirty="0"/>
        </a:p>
      </dgm:t>
    </dgm:pt>
    <dgm:pt modelId="{BB2FAF71-E95E-4234-8B22-185D28826847}" type="parTrans" cxnId="{484D7494-C8F2-4257-8CA4-4FC875251F3E}">
      <dgm:prSet/>
      <dgm:spPr/>
    </dgm:pt>
    <dgm:pt modelId="{06D872E2-C944-4C89-A64C-93DF625D5FE6}" type="sibTrans" cxnId="{484D7494-C8F2-4257-8CA4-4FC875251F3E}">
      <dgm:prSet/>
      <dgm:spPr/>
    </dgm:pt>
    <dgm:pt modelId="{0FF3593E-74BF-4BBF-8A5C-8AE48B3E1C87}" type="pres">
      <dgm:prSet presAssocID="{71CB798B-833D-44C3-A3CE-E839F5B38C46}" presName="Name0" presStyleCnt="0">
        <dgm:presLayoutVars>
          <dgm:dir/>
          <dgm:animLvl val="lvl"/>
          <dgm:resizeHandles val="exact"/>
        </dgm:presLayoutVars>
      </dgm:prSet>
      <dgm:spPr/>
      <dgm:t>
        <a:bodyPr/>
        <a:lstStyle/>
        <a:p>
          <a:endParaRPr lang="de-DE"/>
        </a:p>
      </dgm:t>
    </dgm:pt>
    <dgm:pt modelId="{A19245B1-911A-460F-BFEB-EBC2906B15E4}" type="pres">
      <dgm:prSet presAssocID="{B8868833-48D4-4772-89DA-264C396D7E5C}" presName="linNode" presStyleCnt="0"/>
      <dgm:spPr/>
    </dgm:pt>
    <dgm:pt modelId="{08830456-7678-40D5-9AA0-65DB7EE243F7}" type="pres">
      <dgm:prSet presAssocID="{B8868833-48D4-4772-89DA-264C396D7E5C}" presName="parentText" presStyleLbl="node1" presStyleIdx="0" presStyleCnt="3" custScaleX="86450" custScaleY="53045">
        <dgm:presLayoutVars>
          <dgm:chMax val="1"/>
          <dgm:bulletEnabled val="1"/>
        </dgm:presLayoutVars>
      </dgm:prSet>
      <dgm:spPr/>
      <dgm:t>
        <a:bodyPr/>
        <a:lstStyle/>
        <a:p>
          <a:endParaRPr lang="de-DE"/>
        </a:p>
      </dgm:t>
    </dgm:pt>
    <dgm:pt modelId="{5A1686E8-0902-44EA-B07F-CD6CA0BA4B80}" type="pres">
      <dgm:prSet presAssocID="{B8868833-48D4-4772-89DA-264C396D7E5C}" presName="descendantText" presStyleLbl="alignAccFollowNode1" presStyleIdx="0" presStyleCnt="3" custScaleX="90940" custScaleY="68450" custLinFactNeighborX="5977" custLinFactNeighborY="6249">
        <dgm:presLayoutVars>
          <dgm:bulletEnabled val="1"/>
        </dgm:presLayoutVars>
      </dgm:prSet>
      <dgm:spPr/>
      <dgm:t>
        <a:bodyPr/>
        <a:lstStyle/>
        <a:p>
          <a:endParaRPr lang="de-DE"/>
        </a:p>
      </dgm:t>
    </dgm:pt>
    <dgm:pt modelId="{2727F770-1A63-4472-B3CC-5B4DEFE0083E}" type="pres">
      <dgm:prSet presAssocID="{DB27A517-885B-4CC9-9292-6B43379106AA}" presName="sp" presStyleCnt="0"/>
      <dgm:spPr/>
    </dgm:pt>
    <dgm:pt modelId="{BFB7671B-8089-4F6A-A19D-99F7DDB32779}" type="pres">
      <dgm:prSet presAssocID="{D6144F29-9F96-4E65-929A-42E0868D02A8}" presName="linNode" presStyleCnt="0"/>
      <dgm:spPr/>
    </dgm:pt>
    <dgm:pt modelId="{68B23141-D85D-40C3-A388-F1EF6DD4E5F6}" type="pres">
      <dgm:prSet presAssocID="{D6144F29-9F96-4E65-929A-42E0868D02A8}" presName="parentText" presStyleLbl="node1" presStyleIdx="1" presStyleCnt="3" custScaleX="87308" custScaleY="57223" custLinFactNeighborY="-1945">
        <dgm:presLayoutVars>
          <dgm:chMax val="1"/>
          <dgm:bulletEnabled val="1"/>
        </dgm:presLayoutVars>
      </dgm:prSet>
      <dgm:spPr/>
      <dgm:t>
        <a:bodyPr/>
        <a:lstStyle/>
        <a:p>
          <a:endParaRPr lang="de-DE"/>
        </a:p>
      </dgm:t>
    </dgm:pt>
    <dgm:pt modelId="{63625603-13BC-4ACE-A847-BE3A9D1F106B}" type="pres">
      <dgm:prSet presAssocID="{D6144F29-9F96-4E65-929A-42E0868D02A8}" presName="descendantText" presStyleLbl="alignAccFollowNode1" presStyleIdx="1" presStyleCnt="3" custScaleX="90442" custScaleY="72147" custLinFactNeighborX="5119" custLinFactNeighborY="-1">
        <dgm:presLayoutVars>
          <dgm:bulletEnabled val="1"/>
        </dgm:presLayoutVars>
      </dgm:prSet>
      <dgm:spPr/>
      <dgm:t>
        <a:bodyPr/>
        <a:lstStyle/>
        <a:p>
          <a:endParaRPr lang="de-DE"/>
        </a:p>
      </dgm:t>
    </dgm:pt>
    <dgm:pt modelId="{A521778A-F3B9-4D20-8EA4-957A8CEC5FCA}" type="pres">
      <dgm:prSet presAssocID="{D03AB562-2D33-4C4C-A428-CFE6C01ED777}" presName="sp" presStyleCnt="0"/>
      <dgm:spPr/>
    </dgm:pt>
    <dgm:pt modelId="{E5C361FB-9521-47B8-9BF5-DCFADA5D515E}" type="pres">
      <dgm:prSet presAssocID="{6B91CC51-1BC8-4174-9744-06A84170895E}" presName="linNode" presStyleCnt="0"/>
      <dgm:spPr/>
    </dgm:pt>
    <dgm:pt modelId="{9B08E483-F09E-413C-92E8-7F23B87269BE}" type="pres">
      <dgm:prSet presAssocID="{6B91CC51-1BC8-4174-9744-06A84170895E}" presName="parentText" presStyleLbl="node1" presStyleIdx="2" presStyleCnt="3" custScaleX="86656" custScaleY="56419" custLinFactNeighborY="-3169">
        <dgm:presLayoutVars>
          <dgm:chMax val="1"/>
          <dgm:bulletEnabled val="1"/>
        </dgm:presLayoutVars>
      </dgm:prSet>
      <dgm:spPr/>
      <dgm:t>
        <a:bodyPr/>
        <a:lstStyle/>
        <a:p>
          <a:endParaRPr lang="de-DE"/>
        </a:p>
      </dgm:t>
    </dgm:pt>
    <dgm:pt modelId="{2B71FC10-F125-473B-B8A0-A2218364C5FB}" type="pres">
      <dgm:prSet presAssocID="{6B91CC51-1BC8-4174-9744-06A84170895E}" presName="descendantText" presStyleLbl="alignAccFollowNode1" presStyleIdx="2" presStyleCnt="3" custAng="0" custScaleX="90017" custScaleY="68949" custLinFactNeighborX="5771" custLinFactNeighborY="-5949">
        <dgm:presLayoutVars>
          <dgm:bulletEnabled val="1"/>
        </dgm:presLayoutVars>
      </dgm:prSet>
      <dgm:spPr/>
      <dgm:t>
        <a:bodyPr/>
        <a:lstStyle/>
        <a:p>
          <a:endParaRPr lang="de-DE"/>
        </a:p>
      </dgm:t>
    </dgm:pt>
  </dgm:ptLst>
  <dgm:cxnLst>
    <dgm:cxn modelId="{6EC31842-8D2B-4D34-9856-0A9C090F791F}" srcId="{6B91CC51-1BC8-4174-9744-06A84170895E}" destId="{2B0C9680-D32E-4C2E-8EDE-6F965CEC564E}" srcOrd="0" destOrd="0" parTransId="{C23CD60F-83D1-4B8F-ADAB-05446C48995F}" sibTransId="{F63E043F-5746-4FFA-AB3A-063AA9CAEDB4}"/>
    <dgm:cxn modelId="{DEB583A5-147F-47D4-9206-DB35D5D87916}" srcId="{B8868833-48D4-4772-89DA-264C396D7E5C}" destId="{34DAD5BE-2868-4704-B59E-705FA7ADCAEC}" srcOrd="0" destOrd="0" parTransId="{4251FF25-29F8-405D-B9ED-4A502AD35F22}" sibTransId="{10DE49E2-34E8-4D57-AB64-5A974C5895F4}"/>
    <dgm:cxn modelId="{7ED4270E-541D-4520-BB63-72ADF6F9B204}" type="presOf" srcId="{71CB798B-833D-44C3-A3CE-E839F5B38C46}" destId="{0FF3593E-74BF-4BBF-8A5C-8AE48B3E1C87}" srcOrd="0" destOrd="0" presId="urn:microsoft.com/office/officeart/2005/8/layout/vList5"/>
    <dgm:cxn modelId="{B68B0710-0001-4AC5-A64E-3E8484E46FA9}" srcId="{D6144F29-9F96-4E65-929A-42E0868D02A8}" destId="{E3106913-ED51-472E-B260-183D84C45CEA}" srcOrd="1" destOrd="0" parTransId="{19FDF921-C521-4D65-B5BA-401368D56F16}" sibTransId="{B55B7EC8-B0E8-451A-BA1E-459735C4A9DA}"/>
    <dgm:cxn modelId="{F5D81689-E47E-47DB-8663-955A6D01C3D5}" srcId="{D6144F29-9F96-4E65-929A-42E0868D02A8}" destId="{5873A401-F5AB-4017-B92F-76E5A515E187}" srcOrd="0" destOrd="0" parTransId="{EC7452F6-5E45-4C0B-8814-B61A43ADAA7B}" sibTransId="{6584EF86-4558-4545-BAB1-90067AEC4C98}"/>
    <dgm:cxn modelId="{3FE3D12C-6FAC-437C-94DA-26632BFE09EC}" srcId="{71CB798B-833D-44C3-A3CE-E839F5B38C46}" destId="{D6144F29-9F96-4E65-929A-42E0868D02A8}" srcOrd="1" destOrd="0" parTransId="{2F71BBC9-E3C5-4EEC-94A6-80E93571A705}" sibTransId="{D03AB562-2D33-4C4C-A428-CFE6C01ED777}"/>
    <dgm:cxn modelId="{8A297151-3BE9-4054-A254-051C220FB0DF}" type="presOf" srcId="{F504D9A8-81EE-4D26-B317-A4C09D06BF57}" destId="{2B71FC10-F125-473B-B8A0-A2218364C5FB}" srcOrd="0" destOrd="1" presId="urn:microsoft.com/office/officeart/2005/8/layout/vList5"/>
    <dgm:cxn modelId="{3B925FD1-71BF-41C1-9132-EFEE86813BA6}" srcId="{B8868833-48D4-4772-89DA-264C396D7E5C}" destId="{A749C628-423A-4F30-8D4D-FCEB423786F1}" srcOrd="1" destOrd="0" parTransId="{C2D739E8-83A8-4E37-9708-8E134ACEFD82}" sibTransId="{FE2D62C5-9D39-4BDD-ADFD-92AD2E67D253}"/>
    <dgm:cxn modelId="{EC2EB12D-D570-45FE-B3E9-4EBEB31E5A86}" srcId="{71CB798B-833D-44C3-A3CE-E839F5B38C46}" destId="{6B91CC51-1BC8-4174-9744-06A84170895E}" srcOrd="2" destOrd="0" parTransId="{101FC71E-C5CD-47A0-8077-604F58C9AEA8}" sibTransId="{24BF465E-80DA-4509-9D6C-704EEF0CED8A}"/>
    <dgm:cxn modelId="{3B895077-6DA6-400C-A3CB-2A3B0F5C22DD}" srcId="{71CB798B-833D-44C3-A3CE-E839F5B38C46}" destId="{B8868833-48D4-4772-89DA-264C396D7E5C}" srcOrd="0" destOrd="0" parTransId="{F09CAE24-61FC-441C-9B92-D557789DBF2F}" sibTransId="{DB27A517-885B-4CC9-9292-6B43379106AA}"/>
    <dgm:cxn modelId="{CB2C0292-70B8-41BF-BA3E-40BCBC450A53}" type="presOf" srcId="{27F821B1-CA0D-4086-B9A3-CFA660BE19E1}" destId="{2B71FC10-F125-473B-B8A0-A2218364C5FB}" srcOrd="0" destOrd="2" presId="urn:microsoft.com/office/officeart/2005/8/layout/vList5"/>
    <dgm:cxn modelId="{778495C8-051C-44CE-BECF-2CF710C0AED8}" type="presOf" srcId="{B8868833-48D4-4772-89DA-264C396D7E5C}" destId="{08830456-7678-40D5-9AA0-65DB7EE243F7}" srcOrd="0" destOrd="0" presId="urn:microsoft.com/office/officeart/2005/8/layout/vList5"/>
    <dgm:cxn modelId="{C150A244-2FBA-4069-90BD-7284CE40BD14}" type="presOf" srcId="{6B91CC51-1BC8-4174-9744-06A84170895E}" destId="{9B08E483-F09E-413C-92E8-7F23B87269BE}" srcOrd="0" destOrd="0" presId="urn:microsoft.com/office/officeart/2005/8/layout/vList5"/>
    <dgm:cxn modelId="{E82061DD-7351-4119-B42D-29AFBA118AE0}" type="presOf" srcId="{2B0C9680-D32E-4C2E-8EDE-6F965CEC564E}" destId="{2B71FC10-F125-473B-B8A0-A2218364C5FB}" srcOrd="0" destOrd="0" presId="urn:microsoft.com/office/officeart/2005/8/layout/vList5"/>
    <dgm:cxn modelId="{E90E9815-1F3F-484C-A443-1F65AE45C4FC}" type="presOf" srcId="{5873A401-F5AB-4017-B92F-76E5A515E187}" destId="{63625603-13BC-4ACE-A847-BE3A9D1F106B}" srcOrd="0" destOrd="0" presId="urn:microsoft.com/office/officeart/2005/8/layout/vList5"/>
    <dgm:cxn modelId="{7A86129E-B003-434E-931F-DA4A514B870C}" type="presOf" srcId="{34DAD5BE-2868-4704-B59E-705FA7ADCAEC}" destId="{5A1686E8-0902-44EA-B07F-CD6CA0BA4B80}" srcOrd="0" destOrd="0" presId="urn:microsoft.com/office/officeart/2005/8/layout/vList5"/>
    <dgm:cxn modelId="{9FBD4976-EAF8-4073-9F19-3E8EECFD2419}" type="presOf" srcId="{E3106913-ED51-472E-B260-183D84C45CEA}" destId="{63625603-13BC-4ACE-A847-BE3A9D1F106B}" srcOrd="0" destOrd="1" presId="urn:microsoft.com/office/officeart/2005/8/layout/vList5"/>
    <dgm:cxn modelId="{484D7494-C8F2-4257-8CA4-4FC875251F3E}" srcId="{6B91CC51-1BC8-4174-9744-06A84170895E}" destId="{27F821B1-CA0D-4086-B9A3-CFA660BE19E1}" srcOrd="2" destOrd="0" parTransId="{BB2FAF71-E95E-4234-8B22-185D28826847}" sibTransId="{06D872E2-C944-4C89-A64C-93DF625D5FE6}"/>
    <dgm:cxn modelId="{D6DB6569-D61A-4B9A-93F7-9D246DFEC4B8}" srcId="{6B91CC51-1BC8-4174-9744-06A84170895E}" destId="{F504D9A8-81EE-4D26-B317-A4C09D06BF57}" srcOrd="1" destOrd="0" parTransId="{3D119509-8C50-47A7-883A-7157CF8EEE5A}" sibTransId="{EDF746D7-7FFA-4CCA-AE71-EBE2E8ADF479}"/>
    <dgm:cxn modelId="{A6128CF9-3E14-4BAA-A850-BF4F3777CBCF}" type="presOf" srcId="{A749C628-423A-4F30-8D4D-FCEB423786F1}" destId="{5A1686E8-0902-44EA-B07F-CD6CA0BA4B80}" srcOrd="0" destOrd="1" presId="urn:microsoft.com/office/officeart/2005/8/layout/vList5"/>
    <dgm:cxn modelId="{EA73DD32-CC9A-4729-86FE-A21AD5C4307E}" type="presOf" srcId="{D6144F29-9F96-4E65-929A-42E0868D02A8}" destId="{68B23141-D85D-40C3-A388-F1EF6DD4E5F6}" srcOrd="0" destOrd="0" presId="urn:microsoft.com/office/officeart/2005/8/layout/vList5"/>
    <dgm:cxn modelId="{BC3504DB-F18B-419F-9316-4644984B1B7D}" type="presParOf" srcId="{0FF3593E-74BF-4BBF-8A5C-8AE48B3E1C87}" destId="{A19245B1-911A-460F-BFEB-EBC2906B15E4}" srcOrd="0" destOrd="0" presId="urn:microsoft.com/office/officeart/2005/8/layout/vList5"/>
    <dgm:cxn modelId="{38E8D383-EA21-4543-8DD3-06E499D72988}" type="presParOf" srcId="{A19245B1-911A-460F-BFEB-EBC2906B15E4}" destId="{08830456-7678-40D5-9AA0-65DB7EE243F7}" srcOrd="0" destOrd="0" presId="urn:microsoft.com/office/officeart/2005/8/layout/vList5"/>
    <dgm:cxn modelId="{3470CF06-B935-460A-932E-3616C74A93C3}" type="presParOf" srcId="{A19245B1-911A-460F-BFEB-EBC2906B15E4}" destId="{5A1686E8-0902-44EA-B07F-CD6CA0BA4B80}" srcOrd="1" destOrd="0" presId="urn:microsoft.com/office/officeart/2005/8/layout/vList5"/>
    <dgm:cxn modelId="{29FFED48-5D96-4093-B30D-4C603FA59C0A}" type="presParOf" srcId="{0FF3593E-74BF-4BBF-8A5C-8AE48B3E1C87}" destId="{2727F770-1A63-4472-B3CC-5B4DEFE0083E}" srcOrd="1" destOrd="0" presId="urn:microsoft.com/office/officeart/2005/8/layout/vList5"/>
    <dgm:cxn modelId="{3ECD95DD-A3E0-4993-A315-F58439D2822F}" type="presParOf" srcId="{0FF3593E-74BF-4BBF-8A5C-8AE48B3E1C87}" destId="{BFB7671B-8089-4F6A-A19D-99F7DDB32779}" srcOrd="2" destOrd="0" presId="urn:microsoft.com/office/officeart/2005/8/layout/vList5"/>
    <dgm:cxn modelId="{9181B9D7-8079-46BB-AE50-1F5D9AD18794}" type="presParOf" srcId="{BFB7671B-8089-4F6A-A19D-99F7DDB32779}" destId="{68B23141-D85D-40C3-A388-F1EF6DD4E5F6}" srcOrd="0" destOrd="0" presId="urn:microsoft.com/office/officeart/2005/8/layout/vList5"/>
    <dgm:cxn modelId="{7BAE742A-FFAA-4F5C-9656-9BFE3DC4BEAD}" type="presParOf" srcId="{BFB7671B-8089-4F6A-A19D-99F7DDB32779}" destId="{63625603-13BC-4ACE-A847-BE3A9D1F106B}" srcOrd="1" destOrd="0" presId="urn:microsoft.com/office/officeart/2005/8/layout/vList5"/>
    <dgm:cxn modelId="{83C14B56-3C55-49BF-861B-A61E234D58DC}" type="presParOf" srcId="{0FF3593E-74BF-4BBF-8A5C-8AE48B3E1C87}" destId="{A521778A-F3B9-4D20-8EA4-957A8CEC5FCA}" srcOrd="3" destOrd="0" presId="urn:microsoft.com/office/officeart/2005/8/layout/vList5"/>
    <dgm:cxn modelId="{450FA218-B8E8-4DB5-A441-713DBAF26082}" type="presParOf" srcId="{0FF3593E-74BF-4BBF-8A5C-8AE48B3E1C87}" destId="{E5C361FB-9521-47B8-9BF5-DCFADA5D515E}" srcOrd="4" destOrd="0" presId="urn:microsoft.com/office/officeart/2005/8/layout/vList5"/>
    <dgm:cxn modelId="{3EF13A99-ECA0-4488-AFC7-282E0A7523BC}" type="presParOf" srcId="{E5C361FB-9521-47B8-9BF5-DCFADA5D515E}" destId="{9B08E483-F09E-413C-92E8-7F23B87269BE}" srcOrd="0" destOrd="0" presId="urn:microsoft.com/office/officeart/2005/8/layout/vList5"/>
    <dgm:cxn modelId="{7BD737B1-88AD-4BBD-9868-F539C19BD97C}" type="presParOf" srcId="{E5C361FB-9521-47B8-9BF5-DCFADA5D515E}" destId="{2B71FC10-F125-473B-B8A0-A2218364C5FB}"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8916FC8B-2DC5-466E-9A67-250C71F0304F}" type="doc">
      <dgm:prSet loTypeId="urn:microsoft.com/office/officeart/2005/8/layout/arrow3" loCatId="relationship" qsTypeId="urn:microsoft.com/office/officeart/2005/8/quickstyle/simple1" qsCatId="simple" csTypeId="urn:microsoft.com/office/officeart/2005/8/colors/accent2_2" csCatId="accent2" phldr="1"/>
      <dgm:spPr/>
      <dgm:t>
        <a:bodyPr/>
        <a:lstStyle/>
        <a:p>
          <a:endParaRPr lang="de-DE"/>
        </a:p>
      </dgm:t>
    </dgm:pt>
    <dgm:pt modelId="{89B31479-E9CA-45B1-B24A-DF8A5BF83014}">
      <dgm:prSet phldrT="[Text]" custT="1"/>
      <dgm:spPr/>
      <dgm:t>
        <a:bodyPr/>
        <a:lstStyle/>
        <a:p>
          <a:r>
            <a:rPr lang="de-DE" sz="1400" dirty="0" err="1" smtClean="0">
              <a:solidFill>
                <a:srgbClr val="013295"/>
              </a:solidFill>
            </a:rPr>
            <a:t>Recession</a:t>
          </a:r>
          <a:r>
            <a:rPr lang="de-DE" sz="1400" dirty="0" smtClean="0">
              <a:solidFill>
                <a:srgbClr val="013295"/>
              </a:solidFill>
            </a:rPr>
            <a:t> </a:t>
          </a:r>
          <a:r>
            <a:rPr lang="de-DE" sz="1400" dirty="0" err="1" smtClean="0">
              <a:solidFill>
                <a:srgbClr val="013295"/>
              </a:solidFill>
            </a:rPr>
            <a:t>bites</a:t>
          </a:r>
          <a:r>
            <a:rPr lang="de-DE" sz="1400" dirty="0" smtClean="0">
              <a:solidFill>
                <a:srgbClr val="013295"/>
              </a:solidFill>
            </a:rPr>
            <a:t>: </a:t>
          </a:r>
          <a:r>
            <a:rPr lang="de-DE" sz="1400" dirty="0" err="1" smtClean="0">
              <a:solidFill>
                <a:srgbClr val="013295"/>
              </a:solidFill>
            </a:rPr>
            <a:t>most</a:t>
          </a:r>
          <a:r>
            <a:rPr lang="de-DE" sz="1400" dirty="0" smtClean="0">
              <a:solidFill>
                <a:srgbClr val="013295"/>
              </a:solidFill>
            </a:rPr>
            <a:t> </a:t>
          </a:r>
          <a:r>
            <a:rPr lang="de-DE" sz="1400" dirty="0" err="1" smtClean="0">
              <a:solidFill>
                <a:srgbClr val="013295"/>
              </a:solidFill>
            </a:rPr>
            <a:t>significant</a:t>
          </a:r>
          <a:r>
            <a:rPr lang="de-DE" sz="1400" dirty="0" smtClean="0">
              <a:solidFill>
                <a:srgbClr val="013295"/>
              </a:solidFill>
            </a:rPr>
            <a:t> </a:t>
          </a:r>
          <a:r>
            <a:rPr lang="de-DE" sz="1400" dirty="0" err="1" smtClean="0">
              <a:solidFill>
                <a:srgbClr val="013295"/>
              </a:solidFill>
            </a:rPr>
            <a:t>trend</a:t>
          </a:r>
          <a:r>
            <a:rPr lang="de-DE" sz="1400" dirty="0" smtClean="0">
              <a:solidFill>
                <a:srgbClr val="013295"/>
              </a:solidFill>
            </a:rPr>
            <a:t> – </a:t>
          </a:r>
          <a:r>
            <a:rPr lang="de-DE" sz="1400" dirty="0" err="1" smtClean="0">
              <a:solidFill>
                <a:srgbClr val="013295"/>
              </a:solidFill>
            </a:rPr>
            <a:t>drop</a:t>
          </a:r>
          <a:r>
            <a:rPr lang="de-DE" sz="1400" dirty="0" smtClean="0">
              <a:solidFill>
                <a:srgbClr val="013295"/>
              </a:solidFill>
            </a:rPr>
            <a:t> in </a:t>
          </a:r>
          <a:r>
            <a:rPr lang="de-DE" sz="1400" dirty="0" err="1" smtClean="0">
              <a:solidFill>
                <a:srgbClr val="013295"/>
              </a:solidFill>
            </a:rPr>
            <a:t>average</a:t>
          </a:r>
          <a:r>
            <a:rPr lang="de-DE" sz="1400" dirty="0" smtClean="0">
              <a:solidFill>
                <a:srgbClr val="013295"/>
              </a:solidFill>
            </a:rPr>
            <a:t> </a:t>
          </a:r>
          <a:r>
            <a:rPr lang="de-DE" sz="1400" dirty="0" err="1" smtClean="0">
              <a:solidFill>
                <a:srgbClr val="013295"/>
              </a:solidFill>
            </a:rPr>
            <a:t>price</a:t>
          </a:r>
          <a:r>
            <a:rPr lang="de-DE" sz="1400" dirty="0" smtClean="0">
              <a:solidFill>
                <a:srgbClr val="013295"/>
              </a:solidFill>
            </a:rPr>
            <a:t> </a:t>
          </a:r>
          <a:r>
            <a:rPr lang="de-DE" sz="1400" dirty="0" err="1" smtClean="0">
              <a:solidFill>
                <a:srgbClr val="013295"/>
              </a:solidFill>
            </a:rPr>
            <a:t>for</a:t>
          </a:r>
          <a:r>
            <a:rPr lang="de-DE" sz="1400" dirty="0" smtClean="0">
              <a:solidFill>
                <a:srgbClr val="013295"/>
              </a:solidFill>
            </a:rPr>
            <a:t> .</a:t>
          </a:r>
          <a:r>
            <a:rPr lang="de-DE" sz="1400" dirty="0" err="1" smtClean="0">
              <a:solidFill>
                <a:srgbClr val="013295"/>
              </a:solidFill>
            </a:rPr>
            <a:t>com</a:t>
          </a:r>
          <a:r>
            <a:rPr lang="de-DE" sz="1400" dirty="0" smtClean="0">
              <a:solidFill>
                <a:srgbClr val="013295"/>
              </a:solidFill>
            </a:rPr>
            <a:t> </a:t>
          </a:r>
          <a:r>
            <a:rPr lang="de-DE" sz="1400" dirty="0" err="1" smtClean="0">
              <a:solidFill>
                <a:srgbClr val="013295"/>
              </a:solidFill>
            </a:rPr>
            <a:t>domains</a:t>
          </a:r>
          <a:endParaRPr lang="de-DE" sz="1400" dirty="0" smtClean="0">
            <a:solidFill>
              <a:srgbClr val="013295"/>
            </a:solidFill>
          </a:endParaRPr>
        </a:p>
        <a:p>
          <a:r>
            <a:rPr lang="de-DE" sz="1400" dirty="0" smtClean="0">
              <a:solidFill>
                <a:srgbClr val="013295"/>
              </a:solidFill>
            </a:rPr>
            <a:t>Domain </a:t>
          </a:r>
          <a:r>
            <a:rPr lang="de-DE" sz="1400" dirty="0" err="1" smtClean="0">
              <a:solidFill>
                <a:srgbClr val="013295"/>
              </a:solidFill>
            </a:rPr>
            <a:t>owners</a:t>
          </a:r>
          <a:r>
            <a:rPr lang="de-DE" sz="1400" dirty="0" smtClean="0">
              <a:solidFill>
                <a:srgbClr val="013295"/>
              </a:solidFill>
            </a:rPr>
            <a:t> </a:t>
          </a:r>
          <a:r>
            <a:rPr lang="de-DE" sz="1400" dirty="0" err="1" smtClean="0">
              <a:solidFill>
                <a:srgbClr val="013295"/>
              </a:solidFill>
            </a:rPr>
            <a:t>reevaluate</a:t>
          </a:r>
          <a:r>
            <a:rPr lang="de-DE" sz="1400" dirty="0" smtClean="0">
              <a:solidFill>
                <a:srgbClr val="013295"/>
              </a:solidFill>
            </a:rPr>
            <a:t> </a:t>
          </a:r>
          <a:r>
            <a:rPr lang="de-DE" sz="1400" dirty="0" err="1" smtClean="0">
              <a:solidFill>
                <a:srgbClr val="013295"/>
              </a:solidFill>
            </a:rPr>
            <a:t>their</a:t>
          </a:r>
          <a:r>
            <a:rPr lang="de-DE" sz="1400" dirty="0" smtClean="0">
              <a:solidFill>
                <a:srgbClr val="013295"/>
              </a:solidFill>
            </a:rPr>
            <a:t> </a:t>
          </a:r>
          <a:r>
            <a:rPr lang="de-DE" sz="1400" dirty="0" err="1" smtClean="0">
              <a:solidFill>
                <a:srgbClr val="013295"/>
              </a:solidFill>
            </a:rPr>
            <a:t>portfolios</a:t>
          </a:r>
          <a:endParaRPr lang="de-DE" sz="1400" dirty="0">
            <a:solidFill>
              <a:srgbClr val="013295"/>
            </a:solidFill>
          </a:endParaRPr>
        </a:p>
      </dgm:t>
    </dgm:pt>
    <dgm:pt modelId="{B59113E8-DB64-4A0D-8B19-D01D985335EC}" type="parTrans" cxnId="{6AF7D450-3AF0-4C95-8761-8F9868FC5BA5}">
      <dgm:prSet/>
      <dgm:spPr/>
      <dgm:t>
        <a:bodyPr/>
        <a:lstStyle/>
        <a:p>
          <a:endParaRPr lang="de-DE"/>
        </a:p>
      </dgm:t>
    </dgm:pt>
    <dgm:pt modelId="{E7CEA6A4-2438-47CF-83C2-F1E3874E9998}" type="sibTrans" cxnId="{6AF7D450-3AF0-4C95-8761-8F9868FC5BA5}">
      <dgm:prSet/>
      <dgm:spPr/>
      <dgm:t>
        <a:bodyPr/>
        <a:lstStyle/>
        <a:p>
          <a:endParaRPr lang="de-DE"/>
        </a:p>
      </dgm:t>
    </dgm:pt>
    <dgm:pt modelId="{1EA59505-F7F4-4EFE-8FDA-BD6C7905AED3}">
      <dgm:prSet phldrT="[Text]" custT="1"/>
      <dgm:spPr/>
      <dgm:t>
        <a:bodyPr/>
        <a:lstStyle/>
        <a:p>
          <a:pPr algn="ctr"/>
          <a:endParaRPr lang="de-DE" sz="1600" dirty="0" smtClean="0">
            <a:solidFill>
              <a:srgbClr val="013295"/>
            </a:solidFill>
          </a:endParaRPr>
        </a:p>
        <a:p>
          <a:pPr algn="ctr"/>
          <a:r>
            <a:rPr lang="de-DE" sz="1500" dirty="0" smtClean="0">
              <a:solidFill>
                <a:srgbClr val="013295"/>
              </a:solidFill>
            </a:rPr>
            <a:t>Domain </a:t>
          </a:r>
          <a:r>
            <a:rPr lang="de-DE" sz="1500" dirty="0" err="1" smtClean="0">
              <a:solidFill>
                <a:srgbClr val="013295"/>
              </a:solidFill>
            </a:rPr>
            <a:t>name</a:t>
          </a:r>
          <a:r>
            <a:rPr lang="de-DE" sz="1500" dirty="0" smtClean="0">
              <a:solidFill>
                <a:srgbClr val="013295"/>
              </a:solidFill>
            </a:rPr>
            <a:t> </a:t>
          </a:r>
          <a:r>
            <a:rPr lang="de-DE" sz="1500" dirty="0" err="1" smtClean="0">
              <a:solidFill>
                <a:srgbClr val="013295"/>
              </a:solidFill>
            </a:rPr>
            <a:t>aftermarket</a:t>
          </a:r>
          <a:r>
            <a:rPr lang="de-DE" sz="1500" dirty="0" smtClean="0">
              <a:solidFill>
                <a:srgbClr val="013295"/>
              </a:solidFill>
            </a:rPr>
            <a:t> </a:t>
          </a:r>
          <a:r>
            <a:rPr lang="de-DE" sz="1500" dirty="0" err="1" smtClean="0">
              <a:solidFill>
                <a:srgbClr val="013295"/>
              </a:solidFill>
            </a:rPr>
            <a:t>continues</a:t>
          </a:r>
          <a:r>
            <a:rPr lang="de-DE" sz="1500" dirty="0" smtClean="0">
              <a:solidFill>
                <a:srgbClr val="013295"/>
              </a:solidFill>
            </a:rPr>
            <a:t> </a:t>
          </a:r>
          <a:r>
            <a:rPr lang="de-DE" sz="1500" dirty="0" err="1" smtClean="0">
              <a:solidFill>
                <a:srgbClr val="013295"/>
              </a:solidFill>
            </a:rPr>
            <a:t>to</a:t>
          </a:r>
          <a:r>
            <a:rPr lang="de-DE" sz="1500" dirty="0" smtClean="0">
              <a:solidFill>
                <a:srgbClr val="013295"/>
              </a:solidFill>
            </a:rPr>
            <a:t> </a:t>
          </a:r>
          <a:r>
            <a:rPr lang="de-DE" sz="1500" dirty="0" err="1" smtClean="0">
              <a:solidFill>
                <a:srgbClr val="013295"/>
              </a:solidFill>
            </a:rPr>
            <a:t>experience</a:t>
          </a:r>
          <a:r>
            <a:rPr lang="de-DE" sz="1500" dirty="0" smtClean="0">
              <a:solidFill>
                <a:srgbClr val="013295"/>
              </a:solidFill>
            </a:rPr>
            <a:t> </a:t>
          </a:r>
          <a:r>
            <a:rPr lang="de-DE" sz="1500" dirty="0" err="1" smtClean="0">
              <a:solidFill>
                <a:srgbClr val="013295"/>
              </a:solidFill>
            </a:rPr>
            <a:t>growth</a:t>
          </a:r>
          <a:r>
            <a:rPr lang="de-DE" sz="1500" dirty="0" smtClean="0">
              <a:solidFill>
                <a:srgbClr val="013295"/>
              </a:solidFill>
            </a:rPr>
            <a:t>: </a:t>
          </a:r>
        </a:p>
        <a:p>
          <a:pPr algn="ctr"/>
          <a:r>
            <a:rPr lang="de-DE" sz="1500" dirty="0" smtClean="0">
              <a:solidFill>
                <a:srgbClr val="013295"/>
              </a:solidFill>
            </a:rPr>
            <a:t>Q2: 9403 </a:t>
          </a:r>
          <a:r>
            <a:rPr lang="de-DE" sz="1500" dirty="0" err="1" smtClean="0">
              <a:solidFill>
                <a:srgbClr val="013295"/>
              </a:solidFill>
            </a:rPr>
            <a:t>domains</a:t>
          </a:r>
          <a:r>
            <a:rPr lang="de-DE" sz="1500" dirty="0" smtClean="0">
              <a:solidFill>
                <a:srgbClr val="013295"/>
              </a:solidFill>
            </a:rPr>
            <a:t> </a:t>
          </a:r>
          <a:r>
            <a:rPr lang="de-DE" sz="1500" dirty="0" err="1" smtClean="0">
              <a:solidFill>
                <a:srgbClr val="013295"/>
              </a:solidFill>
            </a:rPr>
            <a:t>sold</a:t>
          </a:r>
          <a:r>
            <a:rPr lang="de-DE" sz="1500" dirty="0" smtClean="0">
              <a:solidFill>
                <a:srgbClr val="013295"/>
              </a:solidFill>
            </a:rPr>
            <a:t>, Q1: 9326 </a:t>
          </a:r>
          <a:r>
            <a:rPr lang="de-DE" sz="1500" dirty="0" err="1" smtClean="0">
              <a:solidFill>
                <a:srgbClr val="013295"/>
              </a:solidFill>
            </a:rPr>
            <a:t>domains</a:t>
          </a:r>
          <a:r>
            <a:rPr lang="de-DE" sz="1500" dirty="0" smtClean="0">
              <a:solidFill>
                <a:srgbClr val="013295"/>
              </a:solidFill>
            </a:rPr>
            <a:t> </a:t>
          </a:r>
          <a:r>
            <a:rPr lang="de-DE" sz="1500" dirty="0" err="1" smtClean="0">
              <a:solidFill>
                <a:srgbClr val="013295"/>
              </a:solidFill>
            </a:rPr>
            <a:t>sold</a:t>
          </a:r>
          <a:endParaRPr lang="de-DE" sz="1500" dirty="0" smtClean="0">
            <a:solidFill>
              <a:srgbClr val="013295"/>
            </a:solidFill>
          </a:endParaRPr>
        </a:p>
        <a:p>
          <a:pPr algn="ctr"/>
          <a:endParaRPr lang="de-DE" sz="1500" dirty="0" smtClean="0">
            <a:solidFill>
              <a:srgbClr val="013295"/>
            </a:solidFill>
          </a:endParaRPr>
        </a:p>
        <a:p>
          <a:pPr algn="ctr"/>
          <a:r>
            <a:rPr lang="de-DE" sz="1500" dirty="0" err="1" smtClean="0">
              <a:solidFill>
                <a:srgbClr val="013295"/>
              </a:solidFill>
            </a:rPr>
            <a:t>Average</a:t>
          </a:r>
          <a:r>
            <a:rPr lang="de-DE" sz="1500" dirty="0" smtClean="0">
              <a:solidFill>
                <a:srgbClr val="013295"/>
              </a:solidFill>
            </a:rPr>
            <a:t> </a:t>
          </a:r>
          <a:r>
            <a:rPr lang="de-DE" sz="1500" dirty="0" err="1" smtClean="0">
              <a:solidFill>
                <a:srgbClr val="013295"/>
              </a:solidFill>
            </a:rPr>
            <a:t>price</a:t>
          </a:r>
          <a:r>
            <a:rPr lang="de-DE" sz="1500" dirty="0" smtClean="0">
              <a:solidFill>
                <a:srgbClr val="013295"/>
              </a:solidFill>
            </a:rPr>
            <a:t> </a:t>
          </a:r>
          <a:r>
            <a:rPr lang="de-DE" sz="1500" dirty="0" err="1" smtClean="0">
              <a:solidFill>
                <a:srgbClr val="013295"/>
              </a:solidFill>
            </a:rPr>
            <a:t>for</a:t>
          </a:r>
          <a:r>
            <a:rPr lang="de-DE" sz="1500" dirty="0" smtClean="0">
              <a:solidFill>
                <a:srgbClr val="013295"/>
              </a:solidFill>
            </a:rPr>
            <a:t> .</a:t>
          </a:r>
          <a:r>
            <a:rPr lang="de-DE" sz="1500" dirty="0" err="1" smtClean="0">
              <a:solidFill>
                <a:srgbClr val="013295"/>
              </a:solidFill>
            </a:rPr>
            <a:t>com</a:t>
          </a:r>
          <a:r>
            <a:rPr lang="de-DE" sz="1500" dirty="0" smtClean="0">
              <a:solidFill>
                <a:srgbClr val="013295"/>
              </a:solidFill>
            </a:rPr>
            <a:t> alternatives </a:t>
          </a:r>
          <a:r>
            <a:rPr lang="de-DE" sz="1500" dirty="0" err="1" smtClean="0">
              <a:solidFill>
                <a:srgbClr val="013295"/>
              </a:solidFill>
            </a:rPr>
            <a:t>increases</a:t>
          </a:r>
          <a:r>
            <a:rPr lang="de-DE" sz="1500" dirty="0" smtClean="0">
              <a:solidFill>
                <a:srgbClr val="013295"/>
              </a:solidFill>
            </a:rPr>
            <a:t> - .net, </a:t>
          </a:r>
          <a:r>
            <a:rPr lang="de-DE" sz="1500" dirty="0" err="1" smtClean="0">
              <a:solidFill>
                <a:srgbClr val="013295"/>
              </a:solidFill>
            </a:rPr>
            <a:t>ccTLDs</a:t>
          </a:r>
          <a:r>
            <a:rPr lang="de-DE" sz="1500" dirty="0" smtClean="0">
              <a:solidFill>
                <a:srgbClr val="013295"/>
              </a:solidFill>
            </a:rPr>
            <a:t>. </a:t>
          </a:r>
        </a:p>
        <a:p>
          <a:pPr algn="ctr"/>
          <a:r>
            <a:rPr lang="de-DE" sz="1500" dirty="0" smtClean="0">
              <a:solidFill>
                <a:srgbClr val="013295"/>
              </a:solidFill>
            </a:rPr>
            <a:t>e.g. Statoil.RU €23400</a:t>
          </a:r>
          <a:endParaRPr lang="de-DE" sz="1500" dirty="0" smtClean="0">
            <a:solidFill>
              <a:srgbClr val="013295"/>
            </a:solidFill>
          </a:endParaRPr>
        </a:p>
        <a:p>
          <a:pPr algn="ctr"/>
          <a:endParaRPr lang="de-DE" sz="1500" dirty="0" smtClean="0">
            <a:solidFill>
              <a:srgbClr val="013295"/>
            </a:solidFill>
          </a:endParaRPr>
        </a:p>
        <a:p>
          <a:pPr algn="ctr"/>
          <a:r>
            <a:rPr lang="de-DE" sz="1500" dirty="0" smtClean="0">
              <a:solidFill>
                <a:srgbClr val="013295"/>
              </a:solidFill>
            </a:rPr>
            <a:t>€€ High </a:t>
          </a:r>
          <a:r>
            <a:rPr lang="de-DE" sz="1500" dirty="0" err="1" smtClean="0">
              <a:solidFill>
                <a:srgbClr val="013295"/>
              </a:solidFill>
            </a:rPr>
            <a:t>value</a:t>
          </a:r>
          <a:r>
            <a:rPr lang="de-DE" sz="1500" dirty="0" smtClean="0">
              <a:solidFill>
                <a:srgbClr val="013295"/>
              </a:solidFill>
            </a:rPr>
            <a:t> </a:t>
          </a:r>
          <a:r>
            <a:rPr lang="de-DE" sz="1500" dirty="0" err="1" smtClean="0">
              <a:solidFill>
                <a:srgbClr val="013295"/>
              </a:solidFill>
            </a:rPr>
            <a:t>sales</a:t>
          </a:r>
          <a:r>
            <a:rPr lang="de-DE" sz="1500" dirty="0" smtClean="0">
              <a:solidFill>
                <a:srgbClr val="013295"/>
              </a:solidFill>
            </a:rPr>
            <a:t> </a:t>
          </a:r>
          <a:r>
            <a:rPr lang="de-DE" sz="1500" dirty="0" err="1" smtClean="0">
              <a:solidFill>
                <a:srgbClr val="013295"/>
              </a:solidFill>
            </a:rPr>
            <a:t>show</a:t>
          </a:r>
          <a:r>
            <a:rPr lang="de-DE" sz="1500" dirty="0" smtClean="0">
              <a:solidFill>
                <a:srgbClr val="013295"/>
              </a:solidFill>
            </a:rPr>
            <a:t> </a:t>
          </a:r>
          <a:r>
            <a:rPr lang="de-DE" sz="1500" dirty="0" err="1" smtClean="0">
              <a:solidFill>
                <a:srgbClr val="013295"/>
              </a:solidFill>
            </a:rPr>
            <a:t>optimism</a:t>
          </a:r>
          <a:r>
            <a:rPr lang="de-DE" sz="1500" dirty="0" smtClean="0">
              <a:solidFill>
                <a:srgbClr val="013295"/>
              </a:solidFill>
            </a:rPr>
            <a:t> </a:t>
          </a:r>
        </a:p>
        <a:p>
          <a:pPr algn="ctr"/>
          <a:endParaRPr lang="de-DE" sz="1600" dirty="0" smtClean="0"/>
        </a:p>
        <a:p>
          <a:pPr algn="ctr"/>
          <a:endParaRPr lang="de-DE" sz="1600" dirty="0"/>
        </a:p>
      </dgm:t>
    </dgm:pt>
    <dgm:pt modelId="{840A1E20-1A0A-4A39-A91D-BEC6D8EA4A5E}" type="parTrans" cxnId="{16064EE2-DAD1-433B-AA46-02EC15C687DF}">
      <dgm:prSet/>
      <dgm:spPr/>
      <dgm:t>
        <a:bodyPr/>
        <a:lstStyle/>
        <a:p>
          <a:endParaRPr lang="de-DE"/>
        </a:p>
      </dgm:t>
    </dgm:pt>
    <dgm:pt modelId="{86E64328-2E04-4E16-A5D4-9CDF336D4587}" type="sibTrans" cxnId="{16064EE2-DAD1-433B-AA46-02EC15C687DF}">
      <dgm:prSet/>
      <dgm:spPr/>
      <dgm:t>
        <a:bodyPr/>
        <a:lstStyle/>
        <a:p>
          <a:endParaRPr lang="de-DE"/>
        </a:p>
      </dgm:t>
    </dgm:pt>
    <dgm:pt modelId="{3284F85D-5A2F-46DC-87C4-D0412F48CB22}" type="pres">
      <dgm:prSet presAssocID="{8916FC8B-2DC5-466E-9A67-250C71F0304F}" presName="compositeShape" presStyleCnt="0">
        <dgm:presLayoutVars>
          <dgm:chMax val="2"/>
          <dgm:dir/>
          <dgm:resizeHandles val="exact"/>
        </dgm:presLayoutVars>
      </dgm:prSet>
      <dgm:spPr/>
      <dgm:t>
        <a:bodyPr/>
        <a:lstStyle/>
        <a:p>
          <a:endParaRPr lang="de-DE"/>
        </a:p>
      </dgm:t>
    </dgm:pt>
    <dgm:pt modelId="{9380F207-3E68-4A88-A644-6F1CF367C20F}" type="pres">
      <dgm:prSet presAssocID="{8916FC8B-2DC5-466E-9A67-250C71F0304F}" presName="divider" presStyleLbl="fgShp" presStyleIdx="0" presStyleCnt="1" custLinFactNeighborX="-552" custLinFactNeighborY="-29351"/>
      <dgm:spPr/>
    </dgm:pt>
    <dgm:pt modelId="{014BB447-E08A-48EA-9DF7-2DDB853568E2}" type="pres">
      <dgm:prSet presAssocID="{89B31479-E9CA-45B1-B24A-DF8A5BF83014}" presName="downArrow" presStyleLbl="node1" presStyleIdx="0" presStyleCnt="2" custScaleX="61421" custScaleY="54546"/>
      <dgm:spPr/>
    </dgm:pt>
    <dgm:pt modelId="{6D713618-CB94-46F7-8D89-2AF8778625D8}" type="pres">
      <dgm:prSet presAssocID="{89B31479-E9CA-45B1-B24A-DF8A5BF83014}" presName="downArrowText" presStyleLbl="revTx" presStyleIdx="0" presStyleCnt="2" custScaleX="140212" custScaleY="100000" custLinFactNeighborX="-758" custLinFactNeighborY="270">
        <dgm:presLayoutVars>
          <dgm:bulletEnabled val="1"/>
        </dgm:presLayoutVars>
      </dgm:prSet>
      <dgm:spPr/>
      <dgm:t>
        <a:bodyPr/>
        <a:lstStyle/>
        <a:p>
          <a:endParaRPr lang="de-DE"/>
        </a:p>
      </dgm:t>
    </dgm:pt>
    <dgm:pt modelId="{E1C64120-1BB6-4D4F-9D2E-2C6D8CCD996D}" type="pres">
      <dgm:prSet presAssocID="{1EA59505-F7F4-4EFE-8FDA-BD6C7905AED3}" presName="upArrow" presStyleLbl="node1" presStyleIdx="1" presStyleCnt="2"/>
      <dgm:spPr/>
    </dgm:pt>
    <dgm:pt modelId="{345FE505-143F-4A42-89F2-BFB188134FF8}" type="pres">
      <dgm:prSet presAssocID="{1EA59505-F7F4-4EFE-8FDA-BD6C7905AED3}" presName="upArrowText" presStyleLbl="revTx" presStyleIdx="1" presStyleCnt="2" custAng="0" custScaleX="174221" custScaleY="140259">
        <dgm:presLayoutVars>
          <dgm:bulletEnabled val="1"/>
        </dgm:presLayoutVars>
      </dgm:prSet>
      <dgm:spPr/>
      <dgm:t>
        <a:bodyPr/>
        <a:lstStyle/>
        <a:p>
          <a:endParaRPr lang="de-DE"/>
        </a:p>
      </dgm:t>
    </dgm:pt>
  </dgm:ptLst>
  <dgm:cxnLst>
    <dgm:cxn modelId="{16064EE2-DAD1-433B-AA46-02EC15C687DF}" srcId="{8916FC8B-2DC5-466E-9A67-250C71F0304F}" destId="{1EA59505-F7F4-4EFE-8FDA-BD6C7905AED3}" srcOrd="1" destOrd="0" parTransId="{840A1E20-1A0A-4A39-A91D-BEC6D8EA4A5E}" sibTransId="{86E64328-2E04-4E16-A5D4-9CDF336D4587}"/>
    <dgm:cxn modelId="{6AF7D450-3AF0-4C95-8761-8F9868FC5BA5}" srcId="{8916FC8B-2DC5-466E-9A67-250C71F0304F}" destId="{89B31479-E9CA-45B1-B24A-DF8A5BF83014}" srcOrd="0" destOrd="0" parTransId="{B59113E8-DB64-4A0D-8B19-D01D985335EC}" sibTransId="{E7CEA6A4-2438-47CF-83C2-F1E3874E9998}"/>
    <dgm:cxn modelId="{E0EDDFC2-0AB7-4166-B2ED-70CEE29A1944}" type="presOf" srcId="{1EA59505-F7F4-4EFE-8FDA-BD6C7905AED3}" destId="{345FE505-143F-4A42-89F2-BFB188134FF8}" srcOrd="0" destOrd="0" presId="urn:microsoft.com/office/officeart/2005/8/layout/arrow3"/>
    <dgm:cxn modelId="{A30D7C5F-1233-4E80-830C-9691B8CEE9CF}" type="presOf" srcId="{89B31479-E9CA-45B1-B24A-DF8A5BF83014}" destId="{6D713618-CB94-46F7-8D89-2AF8778625D8}" srcOrd="0" destOrd="0" presId="urn:microsoft.com/office/officeart/2005/8/layout/arrow3"/>
    <dgm:cxn modelId="{DA9FA4AA-936C-40C8-9B2F-727EA3162D99}" type="presOf" srcId="{8916FC8B-2DC5-466E-9A67-250C71F0304F}" destId="{3284F85D-5A2F-46DC-87C4-D0412F48CB22}" srcOrd="0" destOrd="0" presId="urn:microsoft.com/office/officeart/2005/8/layout/arrow3"/>
    <dgm:cxn modelId="{4ABD8EB4-13DE-4383-90E9-EDF3D69FA944}" type="presParOf" srcId="{3284F85D-5A2F-46DC-87C4-D0412F48CB22}" destId="{9380F207-3E68-4A88-A644-6F1CF367C20F}" srcOrd="0" destOrd="0" presId="urn:microsoft.com/office/officeart/2005/8/layout/arrow3"/>
    <dgm:cxn modelId="{79A99817-F4D1-47CE-BEBC-BEFF71E65276}" type="presParOf" srcId="{3284F85D-5A2F-46DC-87C4-D0412F48CB22}" destId="{014BB447-E08A-48EA-9DF7-2DDB853568E2}" srcOrd="1" destOrd="0" presId="urn:microsoft.com/office/officeart/2005/8/layout/arrow3"/>
    <dgm:cxn modelId="{A7B30E77-1B99-4041-BB28-65C8ACD01848}" type="presParOf" srcId="{3284F85D-5A2F-46DC-87C4-D0412F48CB22}" destId="{6D713618-CB94-46F7-8D89-2AF8778625D8}" srcOrd="2" destOrd="0" presId="urn:microsoft.com/office/officeart/2005/8/layout/arrow3"/>
    <dgm:cxn modelId="{D4C61C5B-68B1-4379-BB58-386CAED4895C}" type="presParOf" srcId="{3284F85D-5A2F-46DC-87C4-D0412F48CB22}" destId="{E1C64120-1BB6-4D4F-9D2E-2C6D8CCD996D}" srcOrd="3" destOrd="0" presId="urn:microsoft.com/office/officeart/2005/8/layout/arrow3"/>
    <dgm:cxn modelId="{81100D93-FAF3-4A9F-862F-08D9E6B0A1A7}" type="presParOf" srcId="{3284F85D-5A2F-46DC-87C4-D0412F48CB22}" destId="{345FE505-143F-4A42-89F2-BFB188134FF8}" srcOrd="4" destOrd="0" presId="urn:microsoft.com/office/officeart/2005/8/layout/arrow3"/>
  </dgm:cxnLst>
  <dgm:bg/>
  <dgm:whole/>
</dgm:dataModel>
</file>

<file path=ppt/diagrams/data5.xml><?xml version="1.0" encoding="utf-8"?>
<dgm:dataModel xmlns:dgm="http://schemas.openxmlformats.org/drawingml/2006/diagram" xmlns:a="http://schemas.openxmlformats.org/drawingml/2006/main">
  <dgm:ptLst>
    <dgm:pt modelId="{62CE3702-F849-436E-BD70-026267EBC29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C4EB590A-B92E-4F8E-B59F-5DA0CEBCA445}">
      <dgm:prSet phldrT="[Text]"/>
      <dgm:spPr>
        <a:solidFill>
          <a:srgbClr val="30278E"/>
        </a:solidFill>
      </dgm:spPr>
      <dgm:t>
        <a:bodyPr/>
        <a:lstStyle/>
        <a:p>
          <a:r>
            <a:rPr lang="de-DE" dirty="0" err="1" smtClean="0"/>
            <a:t>Build</a:t>
          </a:r>
          <a:r>
            <a:rPr lang="de-DE" dirty="0" smtClean="0"/>
            <a:t> an </a:t>
          </a:r>
          <a:r>
            <a:rPr lang="de-DE" dirty="0" err="1" smtClean="0"/>
            <a:t>unknown</a:t>
          </a:r>
          <a:r>
            <a:rPr lang="de-DE" dirty="0" smtClean="0"/>
            <a:t> </a:t>
          </a:r>
          <a:r>
            <a:rPr lang="de-DE" dirty="0" err="1" smtClean="0"/>
            <a:t>brand</a:t>
          </a:r>
          <a:r>
            <a:rPr lang="de-DE" dirty="0" smtClean="0"/>
            <a:t> </a:t>
          </a:r>
          <a:r>
            <a:rPr lang="de-DE" dirty="0" err="1" smtClean="0"/>
            <a:t>into</a:t>
          </a:r>
          <a:r>
            <a:rPr lang="de-DE" dirty="0" smtClean="0"/>
            <a:t> a </a:t>
          </a:r>
          <a:r>
            <a:rPr lang="de-DE" dirty="0" err="1" smtClean="0"/>
            <a:t>new</a:t>
          </a:r>
          <a:r>
            <a:rPr lang="de-DE" dirty="0" smtClean="0"/>
            <a:t> </a:t>
          </a:r>
          <a:r>
            <a:rPr lang="de-DE" dirty="0" err="1" smtClean="0"/>
            <a:t>market</a:t>
          </a:r>
          <a:endParaRPr lang="de-DE" dirty="0"/>
        </a:p>
      </dgm:t>
    </dgm:pt>
    <dgm:pt modelId="{60FC2F8B-78DF-4BA1-B128-BDDFF0D7D80E}" type="parTrans" cxnId="{F062F1BF-E8C2-4767-BDF7-313D1CACAE14}">
      <dgm:prSet/>
      <dgm:spPr/>
      <dgm:t>
        <a:bodyPr/>
        <a:lstStyle/>
        <a:p>
          <a:endParaRPr lang="de-DE"/>
        </a:p>
      </dgm:t>
    </dgm:pt>
    <dgm:pt modelId="{1137054D-1D88-4985-A2C6-515EB3C060AE}" type="sibTrans" cxnId="{F062F1BF-E8C2-4767-BDF7-313D1CACAE14}">
      <dgm:prSet/>
      <dgm:spPr>
        <a:solidFill>
          <a:schemeClr val="accent2">
            <a:lumMod val="60000"/>
            <a:lumOff val="40000"/>
            <a:alpha val="90000"/>
          </a:schemeClr>
        </a:solidFill>
      </dgm:spPr>
      <dgm:t>
        <a:bodyPr/>
        <a:lstStyle/>
        <a:p>
          <a:endParaRPr lang="de-DE"/>
        </a:p>
      </dgm:t>
    </dgm:pt>
    <dgm:pt modelId="{39908EDE-C51E-4E1C-9259-524CEF99E217}">
      <dgm:prSet phldrT="[Text]"/>
      <dgm:spPr>
        <a:solidFill>
          <a:srgbClr val="30278E"/>
        </a:solidFill>
      </dgm:spPr>
      <dgm:t>
        <a:bodyPr/>
        <a:lstStyle/>
        <a:p>
          <a:r>
            <a:rPr lang="de-DE" dirty="0" err="1" smtClean="0"/>
            <a:t>Cost</a:t>
          </a:r>
          <a:r>
            <a:rPr lang="de-DE" dirty="0" smtClean="0"/>
            <a:t> </a:t>
          </a:r>
          <a:r>
            <a:rPr lang="de-DE" dirty="0" err="1" smtClean="0"/>
            <a:t>effective</a:t>
          </a:r>
          <a:r>
            <a:rPr lang="de-DE" dirty="0" smtClean="0"/>
            <a:t> </a:t>
          </a:r>
          <a:r>
            <a:rPr lang="de-DE" dirty="0" err="1" smtClean="0"/>
            <a:t>way</a:t>
          </a:r>
          <a:r>
            <a:rPr lang="de-DE" dirty="0" smtClean="0"/>
            <a:t> </a:t>
          </a:r>
          <a:r>
            <a:rPr lang="de-DE" dirty="0" err="1" smtClean="0"/>
            <a:t>of</a:t>
          </a:r>
          <a:r>
            <a:rPr lang="de-DE" dirty="0" smtClean="0"/>
            <a:t> </a:t>
          </a:r>
          <a:r>
            <a:rPr lang="de-DE" dirty="0" err="1" smtClean="0"/>
            <a:t>entering</a:t>
          </a:r>
          <a:r>
            <a:rPr lang="de-DE" dirty="0" smtClean="0"/>
            <a:t> </a:t>
          </a:r>
          <a:r>
            <a:rPr lang="de-DE" dirty="0" err="1" smtClean="0"/>
            <a:t>into</a:t>
          </a:r>
          <a:r>
            <a:rPr lang="de-DE" dirty="0" smtClean="0"/>
            <a:t> a </a:t>
          </a:r>
          <a:r>
            <a:rPr lang="de-DE" dirty="0" err="1" smtClean="0"/>
            <a:t>market</a:t>
          </a:r>
          <a:r>
            <a:rPr lang="de-DE" dirty="0" smtClean="0"/>
            <a:t> </a:t>
          </a:r>
          <a:r>
            <a:rPr lang="de-DE" dirty="0" err="1" smtClean="0"/>
            <a:t>ahead</a:t>
          </a:r>
          <a:r>
            <a:rPr lang="de-DE" dirty="0" smtClean="0"/>
            <a:t> </a:t>
          </a:r>
          <a:r>
            <a:rPr lang="de-DE" dirty="0" err="1" smtClean="0"/>
            <a:t>of</a:t>
          </a:r>
          <a:r>
            <a:rPr lang="de-DE" dirty="0" smtClean="0"/>
            <a:t> </a:t>
          </a:r>
          <a:r>
            <a:rPr lang="de-DE" dirty="0" err="1" smtClean="0"/>
            <a:t>the</a:t>
          </a:r>
          <a:r>
            <a:rPr lang="de-DE" dirty="0" smtClean="0"/>
            <a:t> </a:t>
          </a:r>
          <a:r>
            <a:rPr lang="de-DE" dirty="0" err="1" smtClean="0"/>
            <a:t>competition</a:t>
          </a:r>
          <a:endParaRPr lang="de-DE" dirty="0"/>
        </a:p>
      </dgm:t>
    </dgm:pt>
    <dgm:pt modelId="{4E683719-64D7-43DE-9997-438C736B932B}" type="parTrans" cxnId="{DB9D2274-6450-4D8D-BAAC-B9A66897EE54}">
      <dgm:prSet/>
      <dgm:spPr/>
      <dgm:t>
        <a:bodyPr/>
        <a:lstStyle/>
        <a:p>
          <a:endParaRPr lang="de-DE"/>
        </a:p>
      </dgm:t>
    </dgm:pt>
    <dgm:pt modelId="{E366AD42-DE23-454E-B85A-EAB4D10D3BA6}" type="sibTrans" cxnId="{DB9D2274-6450-4D8D-BAAC-B9A66897EE54}">
      <dgm:prSet/>
      <dgm:spPr>
        <a:solidFill>
          <a:schemeClr val="accent2">
            <a:lumMod val="60000"/>
            <a:lumOff val="40000"/>
            <a:alpha val="90000"/>
          </a:schemeClr>
        </a:solidFill>
      </dgm:spPr>
      <dgm:t>
        <a:bodyPr/>
        <a:lstStyle/>
        <a:p>
          <a:endParaRPr lang="de-DE"/>
        </a:p>
      </dgm:t>
    </dgm:pt>
    <dgm:pt modelId="{92082235-58A9-4EE4-BFED-883522D05097}">
      <dgm:prSet phldrT="[Text]"/>
      <dgm:spPr>
        <a:solidFill>
          <a:srgbClr val="30278E"/>
        </a:solidFill>
      </dgm:spPr>
      <dgm:t>
        <a:bodyPr/>
        <a:lstStyle/>
        <a:p>
          <a:r>
            <a:rPr lang="de-DE" dirty="0" err="1" smtClean="0"/>
            <a:t>Rebrand</a:t>
          </a:r>
          <a:r>
            <a:rPr lang="de-DE" dirty="0" smtClean="0"/>
            <a:t> </a:t>
          </a:r>
          <a:r>
            <a:rPr lang="de-DE" dirty="0" err="1" smtClean="0"/>
            <a:t>entirely</a:t>
          </a:r>
          <a:r>
            <a:rPr lang="de-DE" dirty="0" smtClean="0"/>
            <a:t> </a:t>
          </a:r>
        </a:p>
        <a:p>
          <a:r>
            <a:rPr lang="de-DE" dirty="0" smtClean="0"/>
            <a:t>ice.com       diamond.com</a:t>
          </a:r>
        </a:p>
      </dgm:t>
    </dgm:pt>
    <dgm:pt modelId="{8FAC4224-EC80-4BAF-9319-5F63C2272975}" type="parTrans" cxnId="{371136E3-0F6A-4B78-B6FC-4E67BF38FD49}">
      <dgm:prSet/>
      <dgm:spPr/>
      <dgm:t>
        <a:bodyPr/>
        <a:lstStyle/>
        <a:p>
          <a:endParaRPr lang="de-DE"/>
        </a:p>
      </dgm:t>
    </dgm:pt>
    <dgm:pt modelId="{7EA504C0-BE50-48A1-B642-AF91B7855CD0}" type="sibTrans" cxnId="{371136E3-0F6A-4B78-B6FC-4E67BF38FD49}">
      <dgm:prSet/>
      <dgm:spPr/>
      <dgm:t>
        <a:bodyPr/>
        <a:lstStyle/>
        <a:p>
          <a:endParaRPr lang="de-DE"/>
        </a:p>
      </dgm:t>
    </dgm:pt>
    <dgm:pt modelId="{858DDB4E-04A3-46C7-9C35-CCDFEDF8BC6C}" type="pres">
      <dgm:prSet presAssocID="{62CE3702-F849-436E-BD70-026267EBC293}" presName="outerComposite" presStyleCnt="0">
        <dgm:presLayoutVars>
          <dgm:chMax val="5"/>
          <dgm:dir/>
          <dgm:resizeHandles val="exact"/>
        </dgm:presLayoutVars>
      </dgm:prSet>
      <dgm:spPr/>
      <dgm:t>
        <a:bodyPr/>
        <a:lstStyle/>
        <a:p>
          <a:endParaRPr lang="de-DE"/>
        </a:p>
      </dgm:t>
    </dgm:pt>
    <dgm:pt modelId="{7BFFA276-1B78-41B9-A234-F36218C6A778}" type="pres">
      <dgm:prSet presAssocID="{62CE3702-F849-436E-BD70-026267EBC293}" presName="dummyMaxCanvas" presStyleCnt="0">
        <dgm:presLayoutVars/>
      </dgm:prSet>
      <dgm:spPr/>
    </dgm:pt>
    <dgm:pt modelId="{D2A4AEB6-C3BF-427E-B8C5-AA8432CE13F4}" type="pres">
      <dgm:prSet presAssocID="{62CE3702-F849-436E-BD70-026267EBC293}" presName="ThreeNodes_1" presStyleLbl="node1" presStyleIdx="0" presStyleCnt="3">
        <dgm:presLayoutVars>
          <dgm:bulletEnabled val="1"/>
        </dgm:presLayoutVars>
      </dgm:prSet>
      <dgm:spPr/>
      <dgm:t>
        <a:bodyPr/>
        <a:lstStyle/>
        <a:p>
          <a:endParaRPr lang="de-DE"/>
        </a:p>
      </dgm:t>
    </dgm:pt>
    <dgm:pt modelId="{AA91ECC7-87DE-47B3-B751-0D876DB27BC8}" type="pres">
      <dgm:prSet presAssocID="{62CE3702-F849-436E-BD70-026267EBC293}" presName="ThreeNodes_2" presStyleLbl="node1" presStyleIdx="1" presStyleCnt="3">
        <dgm:presLayoutVars>
          <dgm:bulletEnabled val="1"/>
        </dgm:presLayoutVars>
      </dgm:prSet>
      <dgm:spPr/>
      <dgm:t>
        <a:bodyPr/>
        <a:lstStyle/>
        <a:p>
          <a:endParaRPr lang="de-DE"/>
        </a:p>
      </dgm:t>
    </dgm:pt>
    <dgm:pt modelId="{FE173700-5AFE-42D7-AE56-AEC3368A8227}" type="pres">
      <dgm:prSet presAssocID="{62CE3702-F849-436E-BD70-026267EBC293}" presName="ThreeNodes_3" presStyleLbl="node1" presStyleIdx="2" presStyleCnt="3">
        <dgm:presLayoutVars>
          <dgm:bulletEnabled val="1"/>
        </dgm:presLayoutVars>
      </dgm:prSet>
      <dgm:spPr/>
      <dgm:t>
        <a:bodyPr/>
        <a:lstStyle/>
        <a:p>
          <a:endParaRPr lang="de-DE"/>
        </a:p>
      </dgm:t>
    </dgm:pt>
    <dgm:pt modelId="{D7222C2F-9E8A-4013-88F9-E5AB81334CE7}" type="pres">
      <dgm:prSet presAssocID="{62CE3702-F849-436E-BD70-026267EBC293}" presName="ThreeConn_1-2" presStyleLbl="fgAccFollowNode1" presStyleIdx="0" presStyleCnt="2">
        <dgm:presLayoutVars>
          <dgm:bulletEnabled val="1"/>
        </dgm:presLayoutVars>
      </dgm:prSet>
      <dgm:spPr/>
      <dgm:t>
        <a:bodyPr/>
        <a:lstStyle/>
        <a:p>
          <a:endParaRPr lang="de-DE"/>
        </a:p>
      </dgm:t>
    </dgm:pt>
    <dgm:pt modelId="{D4534878-01B1-471C-8795-82F2B31EEC49}" type="pres">
      <dgm:prSet presAssocID="{62CE3702-F849-436E-BD70-026267EBC293}" presName="ThreeConn_2-3" presStyleLbl="fgAccFollowNode1" presStyleIdx="1" presStyleCnt="2">
        <dgm:presLayoutVars>
          <dgm:bulletEnabled val="1"/>
        </dgm:presLayoutVars>
      </dgm:prSet>
      <dgm:spPr/>
      <dgm:t>
        <a:bodyPr/>
        <a:lstStyle/>
        <a:p>
          <a:endParaRPr lang="de-DE"/>
        </a:p>
      </dgm:t>
    </dgm:pt>
    <dgm:pt modelId="{578B8EFF-12C1-4687-9736-E8C91ABFCD8E}" type="pres">
      <dgm:prSet presAssocID="{62CE3702-F849-436E-BD70-026267EBC293}" presName="ThreeNodes_1_text" presStyleLbl="node1" presStyleIdx="2" presStyleCnt="3">
        <dgm:presLayoutVars>
          <dgm:bulletEnabled val="1"/>
        </dgm:presLayoutVars>
      </dgm:prSet>
      <dgm:spPr/>
      <dgm:t>
        <a:bodyPr/>
        <a:lstStyle/>
        <a:p>
          <a:endParaRPr lang="de-DE"/>
        </a:p>
      </dgm:t>
    </dgm:pt>
    <dgm:pt modelId="{33E71279-13F6-442A-8B02-6EAF235D7898}" type="pres">
      <dgm:prSet presAssocID="{62CE3702-F849-436E-BD70-026267EBC293}" presName="ThreeNodes_2_text" presStyleLbl="node1" presStyleIdx="2" presStyleCnt="3">
        <dgm:presLayoutVars>
          <dgm:bulletEnabled val="1"/>
        </dgm:presLayoutVars>
      </dgm:prSet>
      <dgm:spPr/>
      <dgm:t>
        <a:bodyPr/>
        <a:lstStyle/>
        <a:p>
          <a:endParaRPr lang="de-DE"/>
        </a:p>
      </dgm:t>
    </dgm:pt>
    <dgm:pt modelId="{B84CD832-A1FB-4CC9-B66D-54CB8365FDEE}" type="pres">
      <dgm:prSet presAssocID="{62CE3702-F849-436E-BD70-026267EBC293}" presName="ThreeNodes_3_text" presStyleLbl="node1" presStyleIdx="2" presStyleCnt="3">
        <dgm:presLayoutVars>
          <dgm:bulletEnabled val="1"/>
        </dgm:presLayoutVars>
      </dgm:prSet>
      <dgm:spPr/>
      <dgm:t>
        <a:bodyPr/>
        <a:lstStyle/>
        <a:p>
          <a:endParaRPr lang="de-DE"/>
        </a:p>
      </dgm:t>
    </dgm:pt>
  </dgm:ptLst>
  <dgm:cxnLst>
    <dgm:cxn modelId="{DB9D2274-6450-4D8D-BAAC-B9A66897EE54}" srcId="{62CE3702-F849-436E-BD70-026267EBC293}" destId="{39908EDE-C51E-4E1C-9259-524CEF99E217}" srcOrd="1" destOrd="0" parTransId="{4E683719-64D7-43DE-9997-438C736B932B}" sibTransId="{E366AD42-DE23-454E-B85A-EAB4D10D3BA6}"/>
    <dgm:cxn modelId="{E5E365D4-0450-46C1-B0AC-8E6E80B958DF}" type="presOf" srcId="{C4EB590A-B92E-4F8E-B59F-5DA0CEBCA445}" destId="{578B8EFF-12C1-4687-9736-E8C91ABFCD8E}" srcOrd="1" destOrd="0" presId="urn:microsoft.com/office/officeart/2005/8/layout/vProcess5"/>
    <dgm:cxn modelId="{7934681A-AAEF-446B-B070-7BBE7564B849}" type="presOf" srcId="{1137054D-1D88-4985-A2C6-515EB3C060AE}" destId="{D7222C2F-9E8A-4013-88F9-E5AB81334CE7}" srcOrd="0" destOrd="0" presId="urn:microsoft.com/office/officeart/2005/8/layout/vProcess5"/>
    <dgm:cxn modelId="{1969EBCF-6417-45E6-83B0-F231EC11401C}" type="presOf" srcId="{92082235-58A9-4EE4-BFED-883522D05097}" destId="{FE173700-5AFE-42D7-AE56-AEC3368A8227}" srcOrd="0" destOrd="0" presId="urn:microsoft.com/office/officeart/2005/8/layout/vProcess5"/>
    <dgm:cxn modelId="{371136E3-0F6A-4B78-B6FC-4E67BF38FD49}" srcId="{62CE3702-F849-436E-BD70-026267EBC293}" destId="{92082235-58A9-4EE4-BFED-883522D05097}" srcOrd="2" destOrd="0" parTransId="{8FAC4224-EC80-4BAF-9319-5F63C2272975}" sibTransId="{7EA504C0-BE50-48A1-B642-AF91B7855CD0}"/>
    <dgm:cxn modelId="{885C8268-A21B-4830-BAB8-0289C1F07A57}" type="presOf" srcId="{62CE3702-F849-436E-BD70-026267EBC293}" destId="{858DDB4E-04A3-46C7-9C35-CCDFEDF8BC6C}" srcOrd="0" destOrd="0" presId="urn:microsoft.com/office/officeart/2005/8/layout/vProcess5"/>
    <dgm:cxn modelId="{B4CFAEA9-CA68-42E8-9071-73862F34F59C}" type="presOf" srcId="{39908EDE-C51E-4E1C-9259-524CEF99E217}" destId="{AA91ECC7-87DE-47B3-B751-0D876DB27BC8}" srcOrd="0" destOrd="0" presId="urn:microsoft.com/office/officeart/2005/8/layout/vProcess5"/>
    <dgm:cxn modelId="{2B981839-1972-4461-BF95-19BE47FEDFC5}" type="presOf" srcId="{92082235-58A9-4EE4-BFED-883522D05097}" destId="{B84CD832-A1FB-4CC9-B66D-54CB8365FDEE}" srcOrd="1" destOrd="0" presId="urn:microsoft.com/office/officeart/2005/8/layout/vProcess5"/>
    <dgm:cxn modelId="{685EFCCE-50A7-4692-ABFF-6B5BA24FC901}" type="presOf" srcId="{E366AD42-DE23-454E-B85A-EAB4D10D3BA6}" destId="{D4534878-01B1-471C-8795-82F2B31EEC49}" srcOrd="0" destOrd="0" presId="urn:microsoft.com/office/officeart/2005/8/layout/vProcess5"/>
    <dgm:cxn modelId="{F062F1BF-E8C2-4767-BDF7-313D1CACAE14}" srcId="{62CE3702-F849-436E-BD70-026267EBC293}" destId="{C4EB590A-B92E-4F8E-B59F-5DA0CEBCA445}" srcOrd="0" destOrd="0" parTransId="{60FC2F8B-78DF-4BA1-B128-BDDFF0D7D80E}" sibTransId="{1137054D-1D88-4985-A2C6-515EB3C060AE}"/>
    <dgm:cxn modelId="{6921E781-C59D-4088-BFE5-76A66255898B}" type="presOf" srcId="{C4EB590A-B92E-4F8E-B59F-5DA0CEBCA445}" destId="{D2A4AEB6-C3BF-427E-B8C5-AA8432CE13F4}" srcOrd="0" destOrd="0" presId="urn:microsoft.com/office/officeart/2005/8/layout/vProcess5"/>
    <dgm:cxn modelId="{EE993585-DE6B-491A-873A-382B13234EA9}" type="presOf" srcId="{39908EDE-C51E-4E1C-9259-524CEF99E217}" destId="{33E71279-13F6-442A-8B02-6EAF235D7898}" srcOrd="1" destOrd="0" presId="urn:microsoft.com/office/officeart/2005/8/layout/vProcess5"/>
    <dgm:cxn modelId="{075C9FEF-455E-48B9-8351-AD339FB7AC01}" type="presParOf" srcId="{858DDB4E-04A3-46C7-9C35-CCDFEDF8BC6C}" destId="{7BFFA276-1B78-41B9-A234-F36218C6A778}" srcOrd="0" destOrd="0" presId="urn:microsoft.com/office/officeart/2005/8/layout/vProcess5"/>
    <dgm:cxn modelId="{0D9F07F1-1064-4D99-BA9F-FFD56668FBEB}" type="presParOf" srcId="{858DDB4E-04A3-46C7-9C35-CCDFEDF8BC6C}" destId="{D2A4AEB6-C3BF-427E-B8C5-AA8432CE13F4}" srcOrd="1" destOrd="0" presId="urn:microsoft.com/office/officeart/2005/8/layout/vProcess5"/>
    <dgm:cxn modelId="{BC9DA6E4-F203-4787-B210-EE254A5AF775}" type="presParOf" srcId="{858DDB4E-04A3-46C7-9C35-CCDFEDF8BC6C}" destId="{AA91ECC7-87DE-47B3-B751-0D876DB27BC8}" srcOrd="2" destOrd="0" presId="urn:microsoft.com/office/officeart/2005/8/layout/vProcess5"/>
    <dgm:cxn modelId="{0BB9DF3F-9186-406E-8AB9-CB1F717D3DDF}" type="presParOf" srcId="{858DDB4E-04A3-46C7-9C35-CCDFEDF8BC6C}" destId="{FE173700-5AFE-42D7-AE56-AEC3368A8227}" srcOrd="3" destOrd="0" presId="urn:microsoft.com/office/officeart/2005/8/layout/vProcess5"/>
    <dgm:cxn modelId="{EF6A7357-323F-418E-A3E8-8471AFD96C1B}" type="presParOf" srcId="{858DDB4E-04A3-46C7-9C35-CCDFEDF8BC6C}" destId="{D7222C2F-9E8A-4013-88F9-E5AB81334CE7}" srcOrd="4" destOrd="0" presId="urn:microsoft.com/office/officeart/2005/8/layout/vProcess5"/>
    <dgm:cxn modelId="{9D66B9CB-A208-498E-9061-018F7513717F}" type="presParOf" srcId="{858DDB4E-04A3-46C7-9C35-CCDFEDF8BC6C}" destId="{D4534878-01B1-471C-8795-82F2B31EEC49}" srcOrd="5" destOrd="0" presId="urn:microsoft.com/office/officeart/2005/8/layout/vProcess5"/>
    <dgm:cxn modelId="{74443CB1-6DFD-47A8-955D-89BD7669F87B}" type="presParOf" srcId="{858DDB4E-04A3-46C7-9C35-CCDFEDF8BC6C}" destId="{578B8EFF-12C1-4687-9736-E8C91ABFCD8E}" srcOrd="6" destOrd="0" presId="urn:microsoft.com/office/officeart/2005/8/layout/vProcess5"/>
    <dgm:cxn modelId="{1EA63704-C94C-4A93-AFF0-03AB6A1092B0}" type="presParOf" srcId="{858DDB4E-04A3-46C7-9C35-CCDFEDF8BC6C}" destId="{33E71279-13F6-442A-8B02-6EAF235D7898}" srcOrd="7" destOrd="0" presId="urn:microsoft.com/office/officeart/2005/8/layout/vProcess5"/>
    <dgm:cxn modelId="{73A1334E-7C3B-4578-B24D-0E93F6CDB0D0}" type="presParOf" srcId="{858DDB4E-04A3-46C7-9C35-CCDFEDF8BC6C}" destId="{B84CD832-A1FB-4CC9-B66D-54CB8365FDEE}" srcOrd="8"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533400" y="228600"/>
            <a:ext cx="579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2"/>
                </a:solidFill>
                <a:latin typeface="Verdana" pitchFamily="34" charset="0"/>
              </a:defRPr>
            </a:lvl1pPr>
          </a:lstStyle>
          <a:p>
            <a:r>
              <a:rPr lang="de-DE"/>
              <a:t>Bitte angeben</a:t>
            </a:r>
          </a:p>
        </p:txBody>
      </p:sp>
      <p:sp>
        <p:nvSpPr>
          <p:cNvPr id="37891" name="Rectangle 3"/>
          <p:cNvSpPr>
            <a:spLocks noGrp="1" noChangeArrowheads="1"/>
          </p:cNvSpPr>
          <p:nvPr>
            <p:ph type="dt" sz="quarter" idx="1"/>
          </p:nvPr>
        </p:nvSpPr>
        <p:spPr bwMode="auto">
          <a:xfrm>
            <a:off x="3832225" y="8610600"/>
            <a:ext cx="15779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bg2"/>
                </a:solidFill>
                <a:latin typeface="Verdana" pitchFamily="34" charset="0"/>
              </a:defRPr>
            </a:lvl1pPr>
          </a:lstStyle>
          <a:p>
            <a:fld id="{FC95CADD-4D14-4325-B66E-D167895F1686}" type="datetime1">
              <a:rPr lang="de-DE" smtClean="0"/>
              <a:pPr/>
              <a:t>02.09.2009</a:t>
            </a:fld>
            <a:endParaRPr lang="de-DE"/>
          </a:p>
        </p:txBody>
      </p:sp>
      <p:sp>
        <p:nvSpPr>
          <p:cNvPr id="37892" name="Rectangle 4"/>
          <p:cNvSpPr>
            <a:spLocks noGrp="1" noChangeArrowheads="1"/>
          </p:cNvSpPr>
          <p:nvPr>
            <p:ph type="ftr" sz="quarter" idx="2"/>
          </p:nvPr>
        </p:nvSpPr>
        <p:spPr bwMode="auto">
          <a:xfrm>
            <a:off x="533400" y="8610600"/>
            <a:ext cx="3124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chemeClr val="bg2"/>
                </a:solidFill>
                <a:latin typeface="Verdana" pitchFamily="34" charset="0"/>
              </a:defRPr>
            </a:lvl1pPr>
          </a:lstStyle>
          <a:p>
            <a:r>
              <a:rPr lang="de-DE"/>
              <a:t>Bitte angeben</a:t>
            </a:r>
          </a:p>
        </p:txBody>
      </p:sp>
      <p:sp>
        <p:nvSpPr>
          <p:cNvPr id="37893" name="Rectangle 5"/>
          <p:cNvSpPr>
            <a:spLocks noGrp="1" noChangeArrowheads="1"/>
          </p:cNvSpPr>
          <p:nvPr>
            <p:ph type="sldNum" sz="quarter" idx="3"/>
          </p:nvPr>
        </p:nvSpPr>
        <p:spPr bwMode="auto">
          <a:xfrm>
            <a:off x="5594350" y="8610600"/>
            <a:ext cx="685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bg2"/>
                </a:solidFill>
                <a:latin typeface="Verdana" pitchFamily="34" charset="0"/>
              </a:defRPr>
            </a:lvl1pPr>
          </a:lstStyle>
          <a:p>
            <a:fld id="{63C629A7-5344-42C6-8838-DC4337E8992C}" type="slidenum">
              <a:rPr lang="de-DE"/>
              <a:pPr/>
              <a:t>‹Nr.›</a:t>
            </a:fld>
            <a:endParaRPr lang="de-DE"/>
          </a:p>
        </p:txBody>
      </p:sp>
      <p:sp>
        <p:nvSpPr>
          <p:cNvPr id="37895" name="Line 7"/>
          <p:cNvSpPr>
            <a:spLocks noChangeShapeType="1"/>
          </p:cNvSpPr>
          <p:nvPr/>
        </p:nvSpPr>
        <p:spPr bwMode="auto">
          <a:xfrm>
            <a:off x="304800" y="0"/>
            <a:ext cx="0" cy="9144000"/>
          </a:xfrm>
          <a:prstGeom prst="line">
            <a:avLst/>
          </a:prstGeom>
          <a:noFill/>
          <a:ln w="57150">
            <a:solidFill>
              <a:srgbClr val="30278E"/>
            </a:solidFill>
            <a:round/>
            <a:headEnd/>
            <a:tailEnd/>
          </a:ln>
          <a:effectLst/>
        </p:spPr>
        <p:txBody>
          <a:bodyPr wrap="none" anchor="ctr"/>
          <a:lstStyle/>
          <a:p>
            <a:endParaRPr lang="de-DE"/>
          </a:p>
        </p:txBody>
      </p:sp>
      <p:sp>
        <p:nvSpPr>
          <p:cNvPr id="37897" name="Text Box 9"/>
          <p:cNvSpPr txBox="1">
            <a:spLocks noChangeArrowheads="1"/>
          </p:cNvSpPr>
          <p:nvPr/>
        </p:nvSpPr>
        <p:spPr bwMode="auto">
          <a:xfrm rot="-5400000">
            <a:off x="-862806" y="7987506"/>
            <a:ext cx="2057400" cy="230188"/>
          </a:xfrm>
          <a:prstGeom prst="rect">
            <a:avLst/>
          </a:prstGeom>
          <a:noFill/>
          <a:ln w="9525">
            <a:noFill/>
            <a:miter lim="800000"/>
            <a:headEnd/>
            <a:tailEnd/>
          </a:ln>
          <a:effectLst/>
        </p:spPr>
        <p:txBody>
          <a:bodyPr>
            <a:spAutoFit/>
          </a:bodyPr>
          <a:lstStyle/>
          <a:p>
            <a:pPr>
              <a:spcBef>
                <a:spcPct val="50000"/>
              </a:spcBef>
            </a:pPr>
            <a:r>
              <a:rPr lang="de-DE" sz="900" dirty="0">
                <a:solidFill>
                  <a:srgbClr val="D4D4D4"/>
                </a:solidFill>
                <a:latin typeface="Verdana" pitchFamily="34" charset="0"/>
              </a:rPr>
              <a:t>© Sedo GmbH </a:t>
            </a:r>
            <a:r>
              <a:rPr lang="de-DE" sz="900" dirty="0" smtClean="0">
                <a:solidFill>
                  <a:srgbClr val="D4D4D4"/>
                </a:solidFill>
                <a:latin typeface="Verdana" pitchFamily="34" charset="0"/>
              </a:rPr>
              <a:t>2009</a:t>
            </a:r>
            <a:endParaRPr lang="de-DE" sz="900" dirty="0">
              <a:solidFill>
                <a:srgbClr val="D4D4D4"/>
              </a:solidFill>
              <a:latin typeface="Verdana" pitchFamily="34"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143000" y="4343400"/>
            <a:ext cx="457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5128" name="Rectangle 8"/>
          <p:cNvSpPr>
            <a:spLocks noGrp="1" noChangeArrowheads="1"/>
          </p:cNvSpPr>
          <p:nvPr>
            <p:ph type="hdr" sz="quarter"/>
          </p:nvPr>
        </p:nvSpPr>
        <p:spPr bwMode="auto">
          <a:xfrm>
            <a:off x="533400" y="228600"/>
            <a:ext cx="579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2"/>
                </a:solidFill>
                <a:latin typeface="Verdana" pitchFamily="34" charset="0"/>
              </a:defRPr>
            </a:lvl1pPr>
          </a:lstStyle>
          <a:p>
            <a:r>
              <a:rPr lang="de-DE"/>
              <a:t>Bitte angeben</a:t>
            </a:r>
          </a:p>
        </p:txBody>
      </p:sp>
      <p:sp>
        <p:nvSpPr>
          <p:cNvPr id="5129" name="Rectangle 9"/>
          <p:cNvSpPr>
            <a:spLocks noGrp="1" noChangeArrowheads="1"/>
          </p:cNvSpPr>
          <p:nvPr>
            <p:ph type="dt" sz="quarter" idx="1"/>
          </p:nvPr>
        </p:nvSpPr>
        <p:spPr bwMode="auto">
          <a:xfrm>
            <a:off x="3832225" y="8610600"/>
            <a:ext cx="15779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bg2"/>
                </a:solidFill>
                <a:latin typeface="Verdana" pitchFamily="34" charset="0"/>
              </a:defRPr>
            </a:lvl1pPr>
          </a:lstStyle>
          <a:p>
            <a:fld id="{AA8B7FE6-C57E-4FE8-8608-0CE76B08792D}" type="datetime1">
              <a:rPr lang="de-DE" smtClean="0"/>
              <a:pPr/>
              <a:t>02.09.2009</a:t>
            </a:fld>
            <a:endParaRPr lang="de-DE"/>
          </a:p>
        </p:txBody>
      </p:sp>
      <p:sp>
        <p:nvSpPr>
          <p:cNvPr id="5130" name="Rectangle 10"/>
          <p:cNvSpPr>
            <a:spLocks noChangeArrowheads="1"/>
          </p:cNvSpPr>
          <p:nvPr/>
        </p:nvSpPr>
        <p:spPr bwMode="auto">
          <a:xfrm>
            <a:off x="533400" y="8610600"/>
            <a:ext cx="3124200" cy="457200"/>
          </a:xfrm>
          <a:prstGeom prst="rect">
            <a:avLst/>
          </a:prstGeom>
          <a:noFill/>
          <a:ln w="9525">
            <a:noFill/>
            <a:miter lim="800000"/>
            <a:headEnd/>
            <a:tailEnd/>
          </a:ln>
          <a:effectLst/>
        </p:spPr>
        <p:txBody>
          <a:bodyPr anchor="b"/>
          <a:lstStyle/>
          <a:p>
            <a:r>
              <a:rPr lang="de-DE" sz="900">
                <a:solidFill>
                  <a:schemeClr val="bg2"/>
                </a:solidFill>
                <a:latin typeface="Verdana" pitchFamily="34" charset="0"/>
              </a:rPr>
              <a:t>Bitte angeben</a:t>
            </a:r>
          </a:p>
        </p:txBody>
      </p:sp>
      <p:sp>
        <p:nvSpPr>
          <p:cNvPr id="5131" name="Rectangle 11"/>
          <p:cNvSpPr>
            <a:spLocks noChangeArrowheads="1"/>
          </p:cNvSpPr>
          <p:nvPr/>
        </p:nvSpPr>
        <p:spPr bwMode="auto">
          <a:xfrm>
            <a:off x="5594350" y="8610600"/>
            <a:ext cx="685800" cy="457200"/>
          </a:xfrm>
          <a:prstGeom prst="rect">
            <a:avLst/>
          </a:prstGeom>
          <a:noFill/>
          <a:ln w="9525">
            <a:noFill/>
            <a:miter lim="800000"/>
            <a:headEnd/>
            <a:tailEnd/>
          </a:ln>
          <a:effectLst/>
        </p:spPr>
        <p:txBody>
          <a:bodyPr anchor="b"/>
          <a:lstStyle/>
          <a:p>
            <a:pPr algn="r"/>
            <a:fld id="{9408FDDE-ADFE-4C94-8273-5D5B2DF14559}" type="slidenum">
              <a:rPr lang="de-DE" sz="900">
                <a:solidFill>
                  <a:schemeClr val="bg2"/>
                </a:solidFill>
                <a:latin typeface="Verdana" pitchFamily="34" charset="0"/>
              </a:rPr>
              <a:pPr algn="r"/>
              <a:t>‹Nr.›</a:t>
            </a:fld>
            <a:endParaRPr lang="de-DE" sz="900">
              <a:solidFill>
                <a:schemeClr val="bg2"/>
              </a:solidFill>
              <a:latin typeface="Verdana" pitchFamily="34" charset="0"/>
            </a:endParaRPr>
          </a:p>
        </p:txBody>
      </p:sp>
      <p:sp>
        <p:nvSpPr>
          <p:cNvPr id="5132" name="Line 12"/>
          <p:cNvSpPr>
            <a:spLocks noChangeShapeType="1"/>
          </p:cNvSpPr>
          <p:nvPr/>
        </p:nvSpPr>
        <p:spPr bwMode="auto">
          <a:xfrm>
            <a:off x="304800" y="0"/>
            <a:ext cx="0" cy="9144000"/>
          </a:xfrm>
          <a:prstGeom prst="line">
            <a:avLst/>
          </a:prstGeom>
          <a:noFill/>
          <a:ln w="57150">
            <a:solidFill>
              <a:srgbClr val="30278E"/>
            </a:solidFill>
            <a:round/>
            <a:headEnd/>
            <a:tailEnd/>
          </a:ln>
          <a:effectLst/>
        </p:spPr>
        <p:txBody>
          <a:bodyPr wrap="none" anchor="ctr"/>
          <a:lstStyle/>
          <a:p>
            <a:endParaRPr lang="de-DE"/>
          </a:p>
        </p:txBody>
      </p:sp>
      <p:sp>
        <p:nvSpPr>
          <p:cNvPr id="5133" name="Text Box 13"/>
          <p:cNvSpPr txBox="1">
            <a:spLocks noChangeArrowheads="1"/>
          </p:cNvSpPr>
          <p:nvPr/>
        </p:nvSpPr>
        <p:spPr bwMode="auto">
          <a:xfrm rot="-5400000">
            <a:off x="-864393" y="7989094"/>
            <a:ext cx="2057400" cy="230187"/>
          </a:xfrm>
          <a:prstGeom prst="rect">
            <a:avLst/>
          </a:prstGeom>
          <a:noFill/>
          <a:ln w="9525">
            <a:noFill/>
            <a:miter lim="800000"/>
            <a:headEnd/>
            <a:tailEnd/>
          </a:ln>
          <a:effectLst/>
        </p:spPr>
        <p:txBody>
          <a:bodyPr>
            <a:spAutoFit/>
          </a:bodyPr>
          <a:lstStyle/>
          <a:p>
            <a:pPr>
              <a:spcBef>
                <a:spcPct val="50000"/>
              </a:spcBef>
            </a:pPr>
            <a:r>
              <a:rPr lang="de-DE" sz="900" dirty="0">
                <a:solidFill>
                  <a:srgbClr val="D4D4D4"/>
                </a:solidFill>
                <a:latin typeface="Verdana" pitchFamily="34" charset="0"/>
              </a:rPr>
              <a:t>© Sedo GmbH </a:t>
            </a:r>
            <a:r>
              <a:rPr lang="de-DE" sz="900" dirty="0" smtClean="0">
                <a:solidFill>
                  <a:srgbClr val="D4D4D4"/>
                </a:solidFill>
                <a:latin typeface="Verdana" pitchFamily="34" charset="0"/>
              </a:rPr>
              <a:t>2009</a:t>
            </a:r>
            <a:endParaRPr lang="de-DE" sz="900" dirty="0">
              <a:solidFill>
                <a:srgbClr val="D4D4D4"/>
              </a:solidFill>
              <a:latin typeface="Verdana" pitchFamily="34" charset="0"/>
            </a:endParaRPr>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100" kern="1200">
        <a:solidFill>
          <a:srgbClr val="222222"/>
        </a:solidFill>
        <a:latin typeface="Verdana" pitchFamily="34" charset="0"/>
        <a:ea typeface="+mn-ea"/>
        <a:cs typeface="+mn-cs"/>
      </a:defRPr>
    </a:lvl1pPr>
    <a:lvl2pPr marL="457200" algn="l" rtl="0" fontAlgn="base">
      <a:spcBef>
        <a:spcPct val="30000"/>
      </a:spcBef>
      <a:spcAft>
        <a:spcPct val="0"/>
      </a:spcAft>
      <a:defRPr sz="900" kern="1200">
        <a:solidFill>
          <a:srgbClr val="222222"/>
        </a:solidFill>
        <a:latin typeface="Verdana" pitchFamily="34" charset="0"/>
        <a:ea typeface="+mn-ea"/>
        <a:cs typeface="+mn-cs"/>
      </a:defRPr>
    </a:lvl2pPr>
    <a:lvl3pPr marL="914400" algn="l" rtl="0" fontAlgn="base">
      <a:spcBef>
        <a:spcPct val="30000"/>
      </a:spcBef>
      <a:spcAft>
        <a:spcPct val="0"/>
      </a:spcAft>
      <a:defRPr sz="800" kern="1200">
        <a:solidFill>
          <a:srgbClr val="222222"/>
        </a:solidFill>
        <a:latin typeface="Verdana" pitchFamily="34" charset="0"/>
        <a:ea typeface="+mn-ea"/>
        <a:cs typeface="+mn-cs"/>
      </a:defRPr>
    </a:lvl3pPr>
    <a:lvl4pPr marL="1371600" algn="l" rtl="0" fontAlgn="base">
      <a:spcBef>
        <a:spcPct val="30000"/>
      </a:spcBef>
      <a:spcAft>
        <a:spcPct val="0"/>
      </a:spcAft>
      <a:defRPr sz="800" kern="1200">
        <a:solidFill>
          <a:srgbClr val="222222"/>
        </a:solidFill>
        <a:latin typeface="Verdana" pitchFamily="34" charset="0"/>
        <a:ea typeface="+mn-ea"/>
        <a:cs typeface="+mn-cs"/>
      </a:defRPr>
    </a:lvl4pPr>
    <a:lvl5pPr marL="1828800" algn="l" rtl="0" fontAlgn="base">
      <a:spcBef>
        <a:spcPct val="30000"/>
      </a:spcBef>
      <a:spcAft>
        <a:spcPct val="0"/>
      </a:spcAft>
      <a:defRPr sz="800" kern="1200">
        <a:solidFill>
          <a:srgbClr val="222222"/>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de-DE"/>
              <a:t>Bitte angeben</a:t>
            </a:r>
          </a:p>
        </p:txBody>
      </p:sp>
      <p:sp>
        <p:nvSpPr>
          <p:cNvPr id="5" name="Rectangle 9"/>
          <p:cNvSpPr>
            <a:spLocks noGrp="1" noChangeArrowheads="1"/>
          </p:cNvSpPr>
          <p:nvPr>
            <p:ph type="dt" sz="quarter" idx="1"/>
          </p:nvPr>
        </p:nvSpPr>
        <p:spPr>
          <a:ln/>
        </p:spPr>
        <p:txBody>
          <a:bodyPr/>
          <a:lstStyle/>
          <a:p>
            <a:fld id="{DB6B1406-9F99-469D-BA84-C77EAA13AC1C}" type="datetime1">
              <a:rPr lang="de-DE" smtClean="0"/>
              <a:pPr/>
              <a:t>02.09.2009</a:t>
            </a:fld>
            <a:endParaRPr lang="de-DE"/>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de-DE" dirty="0" err="1" smtClean="0"/>
              <a:t>Give</a:t>
            </a:r>
            <a:r>
              <a:rPr lang="de-DE" baseline="0" dirty="0" smtClean="0"/>
              <a:t> an </a:t>
            </a:r>
            <a:r>
              <a:rPr lang="de-DE" baseline="0" dirty="0" err="1" smtClean="0"/>
              <a:t>introduction</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secondary</a:t>
            </a:r>
            <a:r>
              <a:rPr lang="de-DE" baseline="0" dirty="0" smtClean="0"/>
              <a:t> </a:t>
            </a:r>
            <a:r>
              <a:rPr lang="de-DE" baseline="0" dirty="0" err="1" smtClean="0"/>
              <a:t>domain</a:t>
            </a:r>
            <a:r>
              <a:rPr lang="de-DE" baseline="0" dirty="0" smtClean="0"/>
              <a:t> </a:t>
            </a:r>
            <a:r>
              <a:rPr lang="de-DE" baseline="0" dirty="0" err="1" smtClean="0"/>
              <a:t>name</a:t>
            </a:r>
            <a:r>
              <a:rPr lang="de-DE" baseline="0" dirty="0" smtClean="0"/>
              <a:t> </a:t>
            </a:r>
            <a:r>
              <a:rPr lang="de-DE" baseline="0" dirty="0" err="1" smtClean="0"/>
              <a:t>market</a:t>
            </a:r>
            <a:r>
              <a:rPr lang="de-DE" baseline="0" dirty="0" smtClean="0"/>
              <a:t>.  A </a:t>
            </a:r>
            <a:r>
              <a:rPr lang="de-DE" baseline="0" dirty="0" err="1" smtClean="0"/>
              <a:t>lucrative</a:t>
            </a:r>
            <a:r>
              <a:rPr lang="de-DE" baseline="0" dirty="0" smtClean="0"/>
              <a:t> </a:t>
            </a:r>
            <a:r>
              <a:rPr lang="de-DE" baseline="0" dirty="0" err="1" smtClean="0"/>
              <a:t>area</a:t>
            </a:r>
            <a:r>
              <a:rPr lang="de-DE" baseline="0" dirty="0" smtClean="0"/>
              <a:t> </a:t>
            </a:r>
            <a:r>
              <a:rPr lang="de-DE" baseline="0" dirty="0" err="1" smtClean="0"/>
              <a:t>that</a:t>
            </a:r>
            <a:r>
              <a:rPr lang="de-DE" baseline="0" dirty="0" smtClean="0"/>
              <a:t> </a:t>
            </a:r>
            <a:r>
              <a:rPr lang="de-DE" baseline="0" dirty="0" err="1" smtClean="0"/>
              <a:t>is</a:t>
            </a:r>
            <a:r>
              <a:rPr lang="de-DE" baseline="0" dirty="0" smtClean="0"/>
              <a:t> still </a:t>
            </a:r>
            <a:r>
              <a:rPr lang="de-DE" baseline="0" dirty="0" err="1" smtClean="0"/>
              <a:t>relatively</a:t>
            </a:r>
            <a:r>
              <a:rPr lang="de-DE" baseline="0" dirty="0" smtClean="0"/>
              <a:t> </a:t>
            </a:r>
            <a:r>
              <a:rPr lang="de-DE" baseline="0" dirty="0" err="1" smtClean="0"/>
              <a:t>unknown</a:t>
            </a:r>
            <a:r>
              <a:rPr lang="de-DE" baseline="0" dirty="0" smtClean="0"/>
              <a: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area</a:t>
            </a:r>
            <a:r>
              <a:rPr lang="de-DE" baseline="0" dirty="0" smtClean="0"/>
              <a:t> </a:t>
            </a:r>
            <a:r>
              <a:rPr lang="de-DE" baseline="0" dirty="0" err="1" smtClean="0"/>
              <a:t>of</a:t>
            </a:r>
            <a:r>
              <a:rPr lang="de-DE" baseline="0" dirty="0" smtClean="0"/>
              <a:t> online </a:t>
            </a:r>
            <a:r>
              <a:rPr lang="de-DE" baseline="0" dirty="0" err="1" smtClean="0"/>
              <a:t>marketing</a:t>
            </a:r>
            <a:r>
              <a:rPr lang="de-DE" baseline="0" dirty="0" smtClean="0"/>
              <a:t>.</a:t>
            </a:r>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AA8B7FE6-C57E-4FE8-8608-0CE76B08792D}" type="datetime1">
              <a:rPr lang="de-DE" smtClean="0"/>
              <a:pPr/>
              <a:t>02.09.2009</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As </a:t>
            </a:r>
            <a:r>
              <a:rPr lang="de-DE" dirty="0" err="1" smtClean="0"/>
              <a:t>the</a:t>
            </a:r>
            <a:r>
              <a:rPr lang="de-DE" dirty="0" smtClean="0"/>
              <a:t> </a:t>
            </a:r>
            <a:r>
              <a:rPr lang="de-DE" dirty="0" err="1" smtClean="0"/>
              <a:t>market</a:t>
            </a:r>
            <a:r>
              <a:rPr lang="de-DE" baseline="0" dirty="0" smtClean="0"/>
              <a:t> </a:t>
            </a:r>
            <a:r>
              <a:rPr lang="de-DE" baseline="0" dirty="0" err="1" smtClean="0"/>
              <a:t>matures</a:t>
            </a:r>
            <a:r>
              <a:rPr lang="de-DE" baseline="0" dirty="0" smtClean="0"/>
              <a:t>, </a:t>
            </a:r>
            <a:r>
              <a:rPr lang="de-DE" baseline="0" dirty="0" err="1" smtClean="0"/>
              <a:t>awareness</a:t>
            </a:r>
            <a:r>
              <a:rPr lang="de-DE" baseline="0" dirty="0" smtClean="0"/>
              <a:t> </a:t>
            </a:r>
            <a:r>
              <a:rPr lang="de-DE" baseline="0" dirty="0" err="1" smtClean="0"/>
              <a:t>of</a:t>
            </a:r>
            <a:r>
              <a:rPr lang="de-DE" baseline="0" dirty="0" smtClean="0"/>
              <a:t> a </a:t>
            </a:r>
            <a:r>
              <a:rPr lang="de-DE" baseline="0" dirty="0" err="1" smtClean="0"/>
              <a:t>secondary</a:t>
            </a:r>
            <a:r>
              <a:rPr lang="de-DE" baseline="0" dirty="0" smtClean="0"/>
              <a:t> </a:t>
            </a:r>
            <a:r>
              <a:rPr lang="de-DE" baseline="0" dirty="0" err="1" smtClean="0"/>
              <a:t>domain</a:t>
            </a:r>
            <a:r>
              <a:rPr lang="de-DE" baseline="0" dirty="0" smtClean="0"/>
              <a:t> </a:t>
            </a:r>
            <a:r>
              <a:rPr lang="de-DE" baseline="0" dirty="0" err="1" smtClean="0"/>
              <a:t>market</a:t>
            </a:r>
            <a:r>
              <a:rPr lang="de-DE" baseline="0" dirty="0" smtClean="0"/>
              <a:t> </a:t>
            </a:r>
            <a:r>
              <a:rPr lang="de-DE" baseline="0" dirty="0" err="1" smtClean="0"/>
              <a:t>increases</a:t>
            </a:r>
            <a:r>
              <a:rPr lang="de-DE" baseline="0" dirty="0" smtClean="0"/>
              <a:t>.  </a:t>
            </a:r>
            <a:r>
              <a:rPr lang="de-DE" baseline="0" dirty="0" err="1" smtClean="0"/>
              <a:t>It</a:t>
            </a:r>
            <a:r>
              <a:rPr lang="de-DE" baseline="0" dirty="0" smtClean="0"/>
              <a:t> </a:t>
            </a:r>
            <a:r>
              <a:rPr lang="de-DE" baseline="0" dirty="0" err="1" smtClean="0"/>
              <a:t>becomes</a:t>
            </a:r>
            <a:r>
              <a:rPr lang="de-DE" baseline="0" dirty="0" smtClean="0"/>
              <a:t> </a:t>
            </a:r>
            <a:r>
              <a:rPr lang="de-DE" baseline="0" dirty="0" err="1" smtClean="0"/>
              <a:t>clear</a:t>
            </a:r>
            <a:r>
              <a:rPr lang="de-DE" baseline="0" dirty="0" smtClean="0"/>
              <a:t> </a:t>
            </a:r>
            <a:r>
              <a:rPr lang="de-DE" baseline="0" dirty="0" err="1" smtClean="0"/>
              <a:t>that</a:t>
            </a:r>
            <a:r>
              <a:rPr lang="de-DE" baseline="0" dirty="0" smtClean="0"/>
              <a:t> </a:t>
            </a:r>
            <a:r>
              <a:rPr lang="de-DE" baseline="0" dirty="0" err="1" smtClean="0"/>
              <a:t>users</a:t>
            </a:r>
            <a:r>
              <a:rPr lang="de-DE" baseline="0" dirty="0" smtClean="0"/>
              <a:t> </a:t>
            </a:r>
            <a:r>
              <a:rPr lang="de-DE" baseline="0" dirty="0" err="1" smtClean="0"/>
              <a:t>look</a:t>
            </a:r>
            <a:r>
              <a:rPr lang="de-DE" baseline="0" dirty="0" smtClean="0"/>
              <a:t> </a:t>
            </a:r>
            <a:r>
              <a:rPr lang="de-DE" baseline="0" dirty="0" err="1" smtClean="0"/>
              <a:t>to</a:t>
            </a:r>
            <a:r>
              <a:rPr lang="de-DE" baseline="0" dirty="0" smtClean="0"/>
              <a:t> </a:t>
            </a:r>
            <a:r>
              <a:rPr lang="de-DE" baseline="0" dirty="0" err="1" smtClean="0"/>
              <a:t>use</a:t>
            </a:r>
            <a:r>
              <a:rPr lang="de-DE" baseline="0" dirty="0" smtClean="0"/>
              <a:t> a </a:t>
            </a:r>
            <a:r>
              <a:rPr lang="de-DE" baseline="0" dirty="0" err="1" smtClean="0"/>
              <a:t>domain</a:t>
            </a:r>
            <a:r>
              <a:rPr lang="de-DE" baseline="0" dirty="0" smtClean="0"/>
              <a:t> </a:t>
            </a:r>
            <a:r>
              <a:rPr lang="de-DE" baseline="0" dirty="0" err="1" smtClean="0"/>
              <a:t>name</a:t>
            </a:r>
            <a:r>
              <a:rPr lang="de-DE" baseline="0" dirty="0" smtClean="0"/>
              <a:t> </a:t>
            </a:r>
            <a:r>
              <a:rPr lang="de-DE" baseline="0" dirty="0" err="1" smtClean="0"/>
              <a:t>to</a:t>
            </a:r>
            <a:r>
              <a:rPr lang="de-DE" baseline="0" dirty="0" smtClean="0"/>
              <a:t> </a:t>
            </a:r>
            <a:r>
              <a:rPr lang="de-DE" baseline="0" dirty="0" err="1" smtClean="0"/>
              <a:t>establish</a:t>
            </a:r>
            <a:r>
              <a:rPr lang="de-DE" baseline="0" dirty="0" smtClean="0"/>
              <a:t> an online </a:t>
            </a:r>
            <a:r>
              <a:rPr lang="de-DE" baseline="0" dirty="0" err="1" smtClean="0"/>
              <a:t>presence</a:t>
            </a:r>
            <a:endParaRPr lang="de-DE" dirty="0"/>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9AD34C2D-A503-437D-B32C-A9841F8BFA14}" type="datetime1">
              <a:rPr lang="de-DE" smtClean="0"/>
              <a:pPr/>
              <a:t>02.09.2009</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0AD659D-225D-48E2-9F5E-DC96F1C3F02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AA8B7FE6-C57E-4FE8-8608-0CE76B08792D}" type="datetime1">
              <a:rPr lang="de-DE" smtClean="0"/>
              <a:pPr/>
              <a:t>02.09.2009</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B745AC59-A144-4839-B8EE-EB1E0631C44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Spelling</a:t>
            </a:r>
            <a:r>
              <a:rPr lang="de-DE" baseline="0" dirty="0" smtClean="0"/>
              <a:t> </a:t>
            </a:r>
            <a:r>
              <a:rPr lang="de-DE" baseline="0" dirty="0" err="1" smtClean="0"/>
              <a:t>is</a:t>
            </a:r>
            <a:r>
              <a:rPr lang="de-DE" baseline="0" dirty="0" smtClean="0"/>
              <a:t> </a:t>
            </a:r>
            <a:r>
              <a:rPr lang="de-DE" dirty="0" err="1" smtClean="0"/>
              <a:t>Labelling</a:t>
            </a:r>
            <a:r>
              <a:rPr lang="de-DE" dirty="0" smtClean="0"/>
              <a:t> </a:t>
            </a:r>
            <a:r>
              <a:rPr lang="de-DE" dirty="0" err="1" smtClean="0"/>
              <a:t>for</a:t>
            </a:r>
            <a:r>
              <a:rPr lang="de-DE" dirty="0" smtClean="0"/>
              <a:t> UK; </a:t>
            </a:r>
            <a:r>
              <a:rPr lang="de-DE" dirty="0" err="1" smtClean="0"/>
              <a:t>Labeling</a:t>
            </a:r>
            <a:r>
              <a:rPr lang="de-DE" dirty="0" smtClean="0"/>
              <a:t> </a:t>
            </a:r>
            <a:r>
              <a:rPr lang="de-DE" dirty="0" err="1" smtClean="0"/>
              <a:t>for</a:t>
            </a:r>
            <a:r>
              <a:rPr lang="de-DE" dirty="0" smtClean="0"/>
              <a:t> US</a:t>
            </a:r>
            <a:endParaRPr lang="de-DE" dirty="0"/>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B745AC59-A144-4839-B8EE-EB1E0631C44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AA8B7FE6-C57E-4FE8-8608-0CE76B08792D}" type="datetime1">
              <a:rPr lang="de-DE" smtClean="0"/>
              <a:pPr/>
              <a:t>02.09.2009</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185E7BEE-9ED2-487F-85E6-98BD83B69307}" type="datetime1">
              <a:rPr lang="de-DE" smtClean="0"/>
              <a:pPr/>
              <a:t>02.09.2009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p>
          <a:p>
            <a:pPr marL="228600" indent="-228600">
              <a:buAutoNum type="arabicPeriod"/>
            </a:pPr>
            <a:r>
              <a:rPr lang="en-US" dirty="0" smtClean="0"/>
              <a:t>Introduce</a:t>
            </a:r>
            <a:r>
              <a:rPr lang="en-US" baseline="0" dirty="0" smtClean="0"/>
              <a:t> myself and my company.  Where we stand in the domain </a:t>
            </a:r>
            <a:r>
              <a:rPr lang="en-US" baseline="0" dirty="0" err="1" smtClean="0"/>
              <a:t>heirarchy</a:t>
            </a:r>
            <a:endParaRPr lang="en-US" baseline="0" dirty="0" smtClean="0"/>
          </a:p>
          <a:p>
            <a:pPr marL="228600" indent="-228600">
              <a:buAutoNum type="arabicPeriod"/>
            </a:pPr>
            <a:r>
              <a:rPr lang="en-US" baseline="0" dirty="0" smtClean="0"/>
              <a:t>Review the secondary market and explain trends over the last decade</a:t>
            </a:r>
          </a:p>
          <a:p>
            <a:pPr marL="228600" indent="-228600">
              <a:buAutoNum type="arabicPeriod"/>
            </a:pPr>
            <a:r>
              <a:rPr lang="en-US" baseline="0" dirty="0" smtClean="0"/>
              <a:t>Moving onto the situation today.  I will explain how the market has been coping with the recent economic downturn.  Which areas have suffered, how domain usage is changing, and future plans to encourage market growth</a:t>
            </a:r>
            <a:endParaRPr lang="en-US" dirty="0" smtClean="0"/>
          </a:p>
          <a:p>
            <a:endParaRPr lang="en-US" dirty="0" smtClean="0"/>
          </a:p>
          <a:p>
            <a:r>
              <a:rPr lang="en-US" dirty="0" smtClean="0"/>
              <a:t>Secondar</a:t>
            </a:r>
            <a:r>
              <a:rPr lang="en-US" baseline="0" dirty="0" smtClean="0"/>
              <a:t>y Domain Market is a </a:t>
            </a:r>
            <a:r>
              <a:rPr lang="en-US" baseline="0" dirty="0" err="1" smtClean="0"/>
              <a:t>relitavely</a:t>
            </a:r>
            <a:r>
              <a:rPr lang="en-US" baseline="0" dirty="0" smtClean="0"/>
              <a:t> new area</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0AD659D-225D-48E2-9F5E-DC96F1C3F02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Cost</a:t>
            </a:r>
            <a:r>
              <a:rPr lang="de-DE" dirty="0" smtClean="0"/>
              <a:t> per </a:t>
            </a:r>
            <a:r>
              <a:rPr lang="de-DE" dirty="0" err="1" smtClean="0"/>
              <a:t>action</a:t>
            </a:r>
            <a:endParaRPr lang="de-DE" dirty="0"/>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1E7E63B4-9F5F-42EF-84BE-532C73D76751}" type="datetime1">
              <a:rPr lang="de-DE" smtClean="0"/>
              <a:pPr/>
              <a:t>02.09.2009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begin </a:t>
            </a:r>
            <a:r>
              <a:rPr lang="en-US" baseline="0" dirty="0" smtClean="0"/>
              <a:t> - would like to present our company in the context of an </a:t>
            </a:r>
            <a:r>
              <a:rPr lang="en-US" baseline="0" dirty="0" err="1" smtClean="0"/>
              <a:t>Icann</a:t>
            </a:r>
            <a:r>
              <a:rPr lang="en-US" baseline="0" dirty="0" smtClean="0"/>
              <a:t> family </a:t>
            </a:r>
            <a:r>
              <a:rPr lang="en-US" baseline="0" dirty="0" smtClean="0"/>
              <a:t>tree/hierarchy</a:t>
            </a:r>
            <a:r>
              <a:rPr lang="en-US" baseline="0" dirty="0" smtClean="0"/>
              <a:t>.  As you can see from the graphic we deal exclusively with domain names that have already been registered.  Essentially domain names that have been registered with the object of resale or Sedo is approached by buyers interested in acquiring unavailable </a:t>
            </a:r>
            <a:r>
              <a:rPr lang="en-US" baseline="0" dirty="0" smtClean="0"/>
              <a:t>domain </a:t>
            </a:r>
            <a:r>
              <a:rPr lang="en-US" baseline="0" dirty="0" smtClean="0"/>
              <a:t>names.  We deal with domain registrars and have many global registrars as active partners.  Furthermore</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0AD659D-225D-48E2-9F5E-DC96F1C3F02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Sedo offers services that</a:t>
            </a:r>
            <a:r>
              <a:rPr lang="en-US" baseline="0" dirty="0" smtClean="0"/>
              <a:t> cover the spectrum of the secondary domain market.  We have become the point on the web where clients meet to trade domain names.  While there are other venues available and private domain sales take place (especially with </a:t>
            </a:r>
            <a:r>
              <a:rPr lang="en-US" baseline="0" dirty="0" err="1" smtClean="0"/>
              <a:t>ccTLDs</a:t>
            </a:r>
            <a:r>
              <a:rPr lang="en-US" baseline="0" dirty="0" smtClean="0"/>
              <a:t>) we are the only company to offer such a broad range of services: -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A0AD659D-225D-48E2-9F5E-DC96F1C3F02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Sedo </a:t>
            </a:r>
            <a:r>
              <a:rPr lang="de-DE" dirty="0" err="1" smtClean="0"/>
              <a:t>began</a:t>
            </a:r>
            <a:r>
              <a:rPr lang="de-DE" baseline="0" dirty="0" smtClean="0"/>
              <a:t> </a:t>
            </a:r>
            <a:r>
              <a:rPr lang="de-DE" baseline="0" dirty="0" err="1" smtClean="0"/>
              <a:t>trading</a:t>
            </a:r>
            <a:r>
              <a:rPr lang="de-DE" baseline="0" dirty="0" smtClean="0"/>
              <a:t> </a:t>
            </a:r>
            <a:r>
              <a:rPr lang="de-DE" baseline="0" dirty="0" err="1" smtClean="0"/>
              <a:t>as</a:t>
            </a:r>
            <a:r>
              <a:rPr lang="de-DE" baseline="0" dirty="0" smtClean="0"/>
              <a:t> an online </a:t>
            </a:r>
            <a:r>
              <a:rPr lang="de-DE" baseline="0" dirty="0" err="1" smtClean="0"/>
              <a:t>platform</a:t>
            </a:r>
            <a:r>
              <a:rPr lang="de-DE" baseline="0" dirty="0" smtClean="0"/>
              <a:t> back in 2001</a:t>
            </a:r>
          </a:p>
          <a:p>
            <a:r>
              <a:rPr lang="de-DE" baseline="0" dirty="0" smtClean="0"/>
              <a:t>The </a:t>
            </a:r>
            <a:r>
              <a:rPr lang="de-DE" baseline="0" dirty="0" err="1" smtClean="0"/>
              <a:t>concept</a:t>
            </a:r>
            <a:r>
              <a:rPr lang="de-DE" baseline="0" dirty="0" smtClean="0"/>
              <a:t> </a:t>
            </a:r>
            <a:r>
              <a:rPr lang="de-DE" baseline="0" dirty="0" err="1" smtClean="0"/>
              <a:t>of</a:t>
            </a:r>
            <a:r>
              <a:rPr lang="de-DE" baseline="0" dirty="0" smtClean="0"/>
              <a:t> </a:t>
            </a:r>
            <a:r>
              <a:rPr lang="de-DE" baseline="0" dirty="0" err="1" smtClean="0"/>
              <a:t>domain</a:t>
            </a:r>
            <a:r>
              <a:rPr lang="de-DE" baseline="0" dirty="0" smtClean="0"/>
              <a:t> </a:t>
            </a:r>
            <a:r>
              <a:rPr lang="de-DE" baseline="0" dirty="0" err="1" smtClean="0"/>
              <a:t>trade</a:t>
            </a:r>
            <a:r>
              <a:rPr lang="de-DE" baseline="0" dirty="0" smtClean="0"/>
              <a:t> was </a:t>
            </a:r>
            <a:r>
              <a:rPr lang="de-DE" baseline="0" dirty="0" err="1" smtClean="0"/>
              <a:t>unheard</a:t>
            </a:r>
            <a:r>
              <a:rPr lang="de-DE" baseline="0" dirty="0" smtClean="0"/>
              <a:t> </a:t>
            </a:r>
            <a:r>
              <a:rPr lang="de-DE" baseline="0" dirty="0" err="1" smtClean="0"/>
              <a:t>of</a:t>
            </a:r>
            <a:r>
              <a:rPr lang="de-DE" baseline="0" dirty="0" smtClean="0"/>
              <a:t> </a:t>
            </a:r>
            <a:r>
              <a:rPr lang="de-DE" baseline="0" dirty="0" err="1" smtClean="0"/>
              <a:t>at</a:t>
            </a:r>
            <a:r>
              <a:rPr lang="de-DE" baseline="0" dirty="0" smtClean="0"/>
              <a:t> </a:t>
            </a:r>
            <a:r>
              <a:rPr lang="de-DE" baseline="0" dirty="0" err="1" smtClean="0"/>
              <a:t>this</a:t>
            </a:r>
            <a:r>
              <a:rPr lang="de-DE" baseline="0" dirty="0" smtClean="0"/>
              <a:t> time.  </a:t>
            </a:r>
            <a:r>
              <a:rPr lang="de-DE" baseline="0" dirty="0" err="1" smtClean="0"/>
              <a:t>Our</a:t>
            </a:r>
            <a:r>
              <a:rPr lang="de-DE" baseline="0" dirty="0" smtClean="0"/>
              <a:t> </a:t>
            </a:r>
            <a:r>
              <a:rPr lang="de-DE" baseline="0" dirty="0" err="1" smtClean="0"/>
              <a:t>founders</a:t>
            </a:r>
            <a:r>
              <a:rPr lang="de-DE" baseline="0" dirty="0" smtClean="0"/>
              <a:t> </a:t>
            </a:r>
            <a:r>
              <a:rPr lang="de-DE" baseline="0" dirty="0" err="1" smtClean="0"/>
              <a:t>noticed</a:t>
            </a:r>
            <a:r>
              <a:rPr lang="de-DE" baseline="0" dirty="0" smtClean="0"/>
              <a:t> a </a:t>
            </a:r>
            <a:r>
              <a:rPr lang="de-DE" baseline="0" dirty="0" err="1" smtClean="0"/>
              <a:t>clear</a:t>
            </a:r>
            <a:r>
              <a:rPr lang="de-DE" baseline="0" dirty="0" smtClean="0"/>
              <a:t> </a:t>
            </a:r>
            <a:r>
              <a:rPr lang="de-DE" baseline="0" dirty="0" err="1" smtClean="0"/>
              <a:t>gap</a:t>
            </a:r>
            <a:r>
              <a:rPr lang="de-DE" baseline="0" dirty="0" smtClean="0"/>
              <a:t> in </a:t>
            </a:r>
            <a:r>
              <a:rPr lang="de-DE" baseline="0" dirty="0" err="1" smtClean="0"/>
              <a:t>the</a:t>
            </a:r>
            <a:r>
              <a:rPr lang="de-DE" baseline="0" dirty="0" smtClean="0"/>
              <a:t> </a:t>
            </a:r>
            <a:r>
              <a:rPr lang="de-DE" baseline="0" dirty="0" err="1" smtClean="0"/>
              <a:t>market</a:t>
            </a:r>
            <a:r>
              <a:rPr lang="de-DE" baseline="0" dirty="0" smtClean="0"/>
              <a:t>  - </a:t>
            </a:r>
            <a:r>
              <a:rPr lang="de-DE" baseline="0" dirty="0" err="1" smtClean="0"/>
              <a:t>that</a:t>
            </a:r>
            <a:r>
              <a:rPr lang="de-DE" baseline="0" dirty="0" smtClean="0"/>
              <a:t> </a:t>
            </a:r>
            <a:r>
              <a:rPr lang="de-DE" baseline="0" dirty="0" err="1" smtClean="0"/>
              <a:t>there</a:t>
            </a:r>
            <a:r>
              <a:rPr lang="de-DE" baseline="0" dirty="0" smtClean="0"/>
              <a:t> was </a:t>
            </a:r>
            <a:r>
              <a:rPr lang="de-DE" baseline="0" dirty="0" err="1" smtClean="0"/>
              <a:t>no</a:t>
            </a:r>
            <a:r>
              <a:rPr lang="de-DE" baseline="0" dirty="0" smtClean="0"/>
              <a:t> easy </a:t>
            </a:r>
            <a:r>
              <a:rPr lang="de-DE" baseline="0" dirty="0" err="1" smtClean="0"/>
              <a:t>way</a:t>
            </a:r>
            <a:r>
              <a:rPr lang="de-DE" baseline="0" dirty="0" smtClean="0"/>
              <a:t> </a:t>
            </a:r>
            <a:r>
              <a:rPr lang="de-DE" baseline="0" dirty="0" err="1" smtClean="0"/>
              <a:t>of</a:t>
            </a:r>
            <a:r>
              <a:rPr lang="de-DE" baseline="0" dirty="0" smtClean="0"/>
              <a:t> </a:t>
            </a:r>
            <a:r>
              <a:rPr lang="de-DE" baseline="0" dirty="0" err="1" smtClean="0"/>
              <a:t>acquiring</a:t>
            </a:r>
            <a:r>
              <a:rPr lang="de-DE" baseline="0" dirty="0" smtClean="0"/>
              <a:t> a </a:t>
            </a:r>
            <a:r>
              <a:rPr lang="de-DE" baseline="0" dirty="0" err="1" smtClean="0"/>
              <a:t>domain</a:t>
            </a:r>
            <a:r>
              <a:rPr lang="de-DE" baseline="0" dirty="0" smtClean="0"/>
              <a:t> </a:t>
            </a:r>
            <a:r>
              <a:rPr lang="de-DE" baseline="0" dirty="0" err="1" smtClean="0"/>
              <a:t>name</a:t>
            </a:r>
            <a:r>
              <a:rPr lang="de-DE" dirty="0" err="1" smtClean="0"/>
              <a:t>Growth</a:t>
            </a:r>
            <a:r>
              <a:rPr lang="de-DE" baseline="0" dirty="0" smtClean="0"/>
              <a:t> in </a:t>
            </a:r>
            <a:r>
              <a:rPr lang="de-DE" baseline="0" dirty="0" err="1" smtClean="0"/>
              <a:t>customer</a:t>
            </a:r>
            <a:r>
              <a:rPr lang="de-DE" baseline="0" dirty="0" smtClean="0"/>
              <a:t> </a:t>
            </a:r>
            <a:r>
              <a:rPr lang="de-DE" baseline="0" dirty="0" err="1" smtClean="0"/>
              <a:t>base</a:t>
            </a:r>
            <a:r>
              <a:rPr lang="de-DE" baseline="0" dirty="0" smtClean="0"/>
              <a:t> </a:t>
            </a:r>
            <a:r>
              <a:rPr lang="de-DE" baseline="0" dirty="0" err="1" smtClean="0"/>
              <a:t>and</a:t>
            </a:r>
            <a:r>
              <a:rPr lang="de-DE" baseline="0" dirty="0" smtClean="0"/>
              <a:t> </a:t>
            </a:r>
            <a:r>
              <a:rPr lang="de-DE" baseline="0" dirty="0" err="1" smtClean="0"/>
              <a:t>commitment</a:t>
            </a:r>
            <a:r>
              <a:rPr lang="de-DE" baseline="0" dirty="0" smtClean="0"/>
              <a:t> </a:t>
            </a:r>
            <a:r>
              <a:rPr lang="de-DE" baseline="0" dirty="0" err="1" smtClean="0"/>
              <a:t>to</a:t>
            </a:r>
            <a:r>
              <a:rPr lang="de-DE" baseline="0" dirty="0" smtClean="0"/>
              <a:t> </a:t>
            </a:r>
            <a:r>
              <a:rPr lang="de-DE" baseline="0" dirty="0" err="1" smtClean="0"/>
              <a:t>domain</a:t>
            </a:r>
            <a:r>
              <a:rPr lang="de-DE" baseline="0" dirty="0" smtClean="0"/>
              <a:t> </a:t>
            </a:r>
            <a:r>
              <a:rPr lang="de-DE" baseline="0" dirty="0" err="1" smtClean="0"/>
              <a:t>owners</a:t>
            </a:r>
            <a:r>
              <a:rPr lang="de-DE" baseline="0" dirty="0" smtClean="0"/>
              <a:t> </a:t>
            </a:r>
            <a:r>
              <a:rPr lang="de-DE" baseline="0" dirty="0" err="1" smtClean="0"/>
              <a:t>lead</a:t>
            </a:r>
            <a:r>
              <a:rPr lang="de-DE" baseline="0" dirty="0" smtClean="0"/>
              <a:t> </a:t>
            </a:r>
            <a:r>
              <a:rPr lang="de-DE" baseline="0" dirty="0" err="1" smtClean="0"/>
              <a:t>to</a:t>
            </a:r>
            <a:r>
              <a:rPr lang="de-DE" baseline="0" dirty="0" smtClean="0"/>
              <a:t> Sedo </a:t>
            </a:r>
            <a:r>
              <a:rPr lang="de-DE" baseline="0" dirty="0" err="1" smtClean="0"/>
              <a:t>becoming</a:t>
            </a:r>
            <a:r>
              <a:rPr lang="de-DE" baseline="0" dirty="0" smtClean="0"/>
              <a:t> </a:t>
            </a:r>
            <a:r>
              <a:rPr lang="de-DE" baseline="0" dirty="0" err="1" smtClean="0"/>
              <a:t>market</a:t>
            </a:r>
            <a:r>
              <a:rPr lang="de-DE" baseline="0" dirty="0" smtClean="0"/>
              <a:t> </a:t>
            </a:r>
            <a:r>
              <a:rPr lang="de-DE" baseline="0" dirty="0" err="1" smtClean="0"/>
              <a:t>leader</a:t>
            </a:r>
            <a:endParaRPr lang="de-DE" dirty="0"/>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2C2EFBC0-04A9-4CE6-AFAC-2099BA35B067}" type="datetime1">
              <a:rPr lang="de-DE" smtClean="0"/>
              <a:pPr/>
              <a:t>02.09.2009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Growth in </a:t>
            </a:r>
            <a:r>
              <a:rPr lang="de-DE" dirty="0" err="1" smtClean="0"/>
              <a:t>domain</a:t>
            </a:r>
            <a:r>
              <a:rPr lang="de-DE" dirty="0" smtClean="0"/>
              <a:t> </a:t>
            </a:r>
            <a:r>
              <a:rPr lang="de-DE" dirty="0" err="1" smtClean="0"/>
              <a:t>sales</a:t>
            </a:r>
            <a:r>
              <a:rPr lang="de-DE" dirty="0" smtClean="0"/>
              <a:t> – </a:t>
            </a:r>
            <a:r>
              <a:rPr lang="de-DE" dirty="0" err="1" smtClean="0"/>
              <a:t>reflected</a:t>
            </a:r>
            <a:r>
              <a:rPr lang="de-DE" baseline="0" dirty="0" smtClean="0"/>
              <a:t> in </a:t>
            </a:r>
            <a:r>
              <a:rPr lang="de-DE" baseline="0" dirty="0" err="1" smtClean="0"/>
              <a:t>the</a:t>
            </a:r>
            <a:r>
              <a:rPr lang="de-DE" baseline="0" dirty="0" smtClean="0"/>
              <a:t> </a:t>
            </a:r>
            <a:r>
              <a:rPr lang="de-DE" baseline="0" dirty="0" err="1" smtClean="0"/>
              <a:t>market</a:t>
            </a:r>
            <a:r>
              <a:rPr lang="de-DE" baseline="0" dirty="0" smtClean="0"/>
              <a:t> in </a:t>
            </a:r>
            <a:r>
              <a:rPr lang="de-DE" baseline="0" dirty="0" err="1" smtClean="0"/>
              <a:t>general</a:t>
            </a:r>
            <a:r>
              <a:rPr lang="de-DE" baseline="0" dirty="0" smtClean="0"/>
              <a:t>.</a:t>
            </a:r>
          </a:p>
          <a:p>
            <a:r>
              <a:rPr lang="de-DE" baseline="0" dirty="0" err="1" smtClean="0"/>
              <a:t>Increase</a:t>
            </a:r>
            <a:r>
              <a:rPr lang="de-DE" baseline="0" dirty="0" smtClean="0"/>
              <a:t> in </a:t>
            </a:r>
            <a:r>
              <a:rPr lang="de-DE" baseline="0" dirty="0" err="1" smtClean="0"/>
              <a:t>domain</a:t>
            </a:r>
            <a:r>
              <a:rPr lang="de-DE" baseline="0" dirty="0" smtClean="0"/>
              <a:t> </a:t>
            </a:r>
            <a:r>
              <a:rPr lang="de-DE" baseline="0" dirty="0" err="1" smtClean="0"/>
              <a:t>registrations</a:t>
            </a:r>
            <a:r>
              <a:rPr lang="de-DE" baseline="0" dirty="0" smtClean="0"/>
              <a:t> </a:t>
            </a:r>
          </a:p>
          <a:p>
            <a:endParaRPr lang="de-DE" baseline="0" dirty="0" smtClean="0"/>
          </a:p>
          <a:p>
            <a:pPr>
              <a:buNone/>
            </a:pPr>
            <a:r>
              <a:rPr lang="de-DE" b="1" dirty="0" smtClean="0"/>
              <a:t>€</a:t>
            </a:r>
            <a:r>
              <a:rPr lang="pl-PL" b="1" dirty="0" smtClean="0"/>
              <a:t>18</a:t>
            </a:r>
            <a:r>
              <a:rPr lang="de-DE" b="1" dirty="0" smtClean="0"/>
              <a:t>m</a:t>
            </a:r>
            <a:r>
              <a:rPr lang="de-DE" dirty="0" smtClean="0"/>
              <a:t> in </a:t>
            </a:r>
            <a:r>
              <a:rPr lang="de-DE" dirty="0" err="1" smtClean="0"/>
              <a:t>transaction</a:t>
            </a:r>
            <a:r>
              <a:rPr lang="de-DE" dirty="0" smtClean="0"/>
              <a:t> </a:t>
            </a:r>
            <a:r>
              <a:rPr lang="de-DE" dirty="0" err="1" smtClean="0"/>
              <a:t>value</a:t>
            </a:r>
            <a:r>
              <a:rPr lang="de-DE" dirty="0" smtClean="0"/>
              <a:t> in 2005</a:t>
            </a:r>
          </a:p>
          <a:p>
            <a:pPr>
              <a:buNone/>
            </a:pPr>
            <a:r>
              <a:rPr lang="de-DE" b="1" dirty="0" smtClean="0"/>
              <a:t>€</a:t>
            </a:r>
            <a:r>
              <a:rPr lang="pl-PL" b="1" dirty="0" smtClean="0"/>
              <a:t>31</a:t>
            </a:r>
            <a:r>
              <a:rPr lang="de-DE" b="1" dirty="0" smtClean="0"/>
              <a:t>m</a:t>
            </a:r>
            <a:r>
              <a:rPr lang="de-DE" dirty="0" smtClean="0"/>
              <a:t> in </a:t>
            </a:r>
            <a:r>
              <a:rPr lang="de-DE" dirty="0" err="1" smtClean="0"/>
              <a:t>transaction</a:t>
            </a:r>
            <a:r>
              <a:rPr lang="de-DE" dirty="0" smtClean="0"/>
              <a:t> </a:t>
            </a:r>
            <a:r>
              <a:rPr lang="de-DE" dirty="0" err="1" smtClean="0"/>
              <a:t>value</a:t>
            </a:r>
            <a:r>
              <a:rPr lang="de-DE" dirty="0" smtClean="0"/>
              <a:t> in 2006</a:t>
            </a:r>
            <a:endParaRPr lang="pl-PL" dirty="0" smtClean="0"/>
          </a:p>
          <a:p>
            <a:pPr>
              <a:buNone/>
            </a:pPr>
            <a:r>
              <a:rPr lang="de-DE" b="1" dirty="0" smtClean="0"/>
              <a:t>€</a:t>
            </a:r>
            <a:r>
              <a:rPr lang="pl-PL" b="1" dirty="0" smtClean="0"/>
              <a:t>50</a:t>
            </a:r>
            <a:r>
              <a:rPr lang="de-DE" b="1" dirty="0" smtClean="0"/>
              <a:t>m</a:t>
            </a:r>
            <a:r>
              <a:rPr lang="de-DE" dirty="0" smtClean="0"/>
              <a:t> in </a:t>
            </a:r>
            <a:r>
              <a:rPr lang="de-DE" dirty="0" err="1" smtClean="0"/>
              <a:t>transaction</a:t>
            </a:r>
            <a:r>
              <a:rPr lang="de-DE" dirty="0" smtClean="0"/>
              <a:t> </a:t>
            </a:r>
            <a:r>
              <a:rPr lang="de-DE" dirty="0" err="1" smtClean="0"/>
              <a:t>value</a:t>
            </a:r>
            <a:r>
              <a:rPr lang="de-DE" dirty="0" smtClean="0"/>
              <a:t> in 200</a:t>
            </a:r>
            <a:r>
              <a:rPr lang="pl-PL" dirty="0" smtClean="0"/>
              <a:t>7</a:t>
            </a:r>
            <a:endParaRPr lang="de-DE" dirty="0" smtClean="0"/>
          </a:p>
          <a:p>
            <a:pPr>
              <a:buNone/>
            </a:pPr>
            <a:r>
              <a:rPr lang="de-DE" b="1" dirty="0" smtClean="0"/>
              <a:t>€</a:t>
            </a:r>
            <a:r>
              <a:rPr lang="pl-PL" b="1" dirty="0" smtClean="0"/>
              <a:t>7</a:t>
            </a:r>
            <a:r>
              <a:rPr lang="de-DE" b="1" dirty="0" smtClean="0"/>
              <a:t>0m</a:t>
            </a:r>
            <a:r>
              <a:rPr lang="de-DE" dirty="0" smtClean="0"/>
              <a:t> </a:t>
            </a:r>
            <a:r>
              <a:rPr lang="de-DE" dirty="0" err="1" smtClean="0"/>
              <a:t>anticipated</a:t>
            </a:r>
            <a:r>
              <a:rPr lang="de-DE" dirty="0" smtClean="0"/>
              <a:t> </a:t>
            </a:r>
            <a:r>
              <a:rPr lang="de-DE" dirty="0" err="1" smtClean="0"/>
              <a:t>for</a:t>
            </a:r>
            <a:r>
              <a:rPr lang="de-DE" dirty="0" smtClean="0"/>
              <a:t> 2008</a:t>
            </a:r>
          </a:p>
          <a:p>
            <a:pPr>
              <a:buNone/>
            </a:pPr>
            <a:endParaRPr lang="de-DE" dirty="0" smtClean="0"/>
          </a:p>
          <a:p>
            <a:pPr>
              <a:buNone/>
            </a:pPr>
            <a:r>
              <a:rPr lang="de-DE" dirty="0" smtClean="0"/>
              <a:t>2009 </a:t>
            </a:r>
            <a:r>
              <a:rPr lang="de-DE" dirty="0" err="1" smtClean="0"/>
              <a:t>expect</a:t>
            </a:r>
            <a:r>
              <a:rPr lang="de-DE" dirty="0" smtClean="0"/>
              <a:t> </a:t>
            </a:r>
            <a:r>
              <a:rPr lang="de-DE" dirty="0" err="1" smtClean="0"/>
              <a:t>to</a:t>
            </a:r>
            <a:r>
              <a:rPr lang="de-DE" dirty="0" smtClean="0"/>
              <a:t> </a:t>
            </a:r>
            <a:r>
              <a:rPr lang="de-DE" dirty="0" err="1" smtClean="0"/>
              <a:t>mirror</a:t>
            </a:r>
            <a:r>
              <a:rPr lang="de-DE" baseline="0" dirty="0" smtClean="0"/>
              <a:t> </a:t>
            </a:r>
            <a:r>
              <a:rPr lang="de-DE" baseline="0" dirty="0" err="1" smtClean="0"/>
              <a:t>that</a:t>
            </a:r>
            <a:r>
              <a:rPr lang="de-DE" baseline="0" dirty="0" smtClean="0"/>
              <a:t> </a:t>
            </a:r>
            <a:r>
              <a:rPr lang="de-DE" baseline="0" dirty="0" err="1" smtClean="0"/>
              <a:t>of</a:t>
            </a:r>
            <a:r>
              <a:rPr lang="de-DE" baseline="0" dirty="0" smtClean="0"/>
              <a:t> 2008</a:t>
            </a:r>
            <a:endParaRPr lang="de-DE" dirty="0" smtClean="0"/>
          </a:p>
          <a:p>
            <a:endParaRPr lang="de-DE" dirty="0"/>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D34CC439-21D5-4D4A-A4AB-EB6E196AF0CE}" type="datetime1">
              <a:rPr lang="de-DE" smtClean="0"/>
              <a:pPr/>
              <a:t>02.09.2009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Not</a:t>
            </a:r>
            <a:r>
              <a:rPr lang="en-US" baseline="0" dirty="0" smtClean="0"/>
              <a:t> surprisingly the .com extension is the most commonly transferred TLD.</a:t>
            </a:r>
          </a:p>
          <a:p>
            <a:r>
              <a:rPr lang="en-US" baseline="0" dirty="0" smtClean="0"/>
              <a:t>Important to note is the continuing popularity of </a:t>
            </a:r>
            <a:r>
              <a:rPr lang="en-US" baseline="0" dirty="0" err="1" smtClean="0"/>
              <a:t>ccTLDs</a:t>
            </a:r>
            <a:r>
              <a:rPr lang="en-US" baseline="0" dirty="0" smtClean="0"/>
              <a:t> – notably the .de and .</a:t>
            </a:r>
            <a:r>
              <a:rPr lang="en-US" baseline="0" dirty="0" err="1" smtClean="0"/>
              <a:t>uk</a:t>
            </a:r>
            <a:r>
              <a:rPr lang="en-US" baseline="0" dirty="0" smtClean="0"/>
              <a:t> endings.  We expect that a similar trend will increase in the future, with the addition of certain </a:t>
            </a:r>
            <a:r>
              <a:rPr lang="en-US" baseline="0" dirty="0" err="1" smtClean="0"/>
              <a:t>ccTLDs</a:t>
            </a:r>
            <a:r>
              <a:rPr lang="en-US" baseline="0" dirty="0" smtClean="0"/>
              <a:t> from Eastern Europe and certainly from China.  The huge growth in registrations of the .CN domain extension will </a:t>
            </a:r>
            <a:r>
              <a:rPr lang="en-US" baseline="0" dirty="0" err="1" smtClean="0"/>
              <a:t>certiainly</a:t>
            </a:r>
            <a:r>
              <a:rPr lang="en-US" baseline="0" dirty="0" smtClean="0"/>
              <a:t> influence the market in the future</a:t>
            </a:r>
            <a:endParaRPr lang="en-US" dirty="0"/>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AA8B7FE6-C57E-4FE8-8608-0CE76B08792D}" type="datetime1">
              <a:rPr lang="de-DE" smtClean="0"/>
              <a:pPr/>
              <a:t>02.09.2009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Moving into</a:t>
            </a:r>
            <a:r>
              <a:rPr lang="en-US" baseline="0" dirty="0" smtClean="0"/>
              <a:t> this year.  It is no surprise that the world economic crisis has taken it</a:t>
            </a:r>
            <a:endParaRPr lang="en-US" dirty="0"/>
          </a:p>
        </p:txBody>
      </p:sp>
      <p:sp>
        <p:nvSpPr>
          <p:cNvPr id="4" name="Kopfzeilenplatzhalter 3"/>
          <p:cNvSpPr>
            <a:spLocks noGrp="1"/>
          </p:cNvSpPr>
          <p:nvPr>
            <p:ph type="hdr" sz="quarter" idx="10"/>
          </p:nvPr>
        </p:nvSpPr>
        <p:spPr/>
        <p:txBody>
          <a:bodyPr/>
          <a:lstStyle/>
          <a:p>
            <a:r>
              <a:rPr lang="de-DE" smtClean="0"/>
              <a:t>Bitte angeben</a:t>
            </a:r>
            <a:endParaRPr lang="de-DE"/>
          </a:p>
        </p:txBody>
      </p:sp>
      <p:sp>
        <p:nvSpPr>
          <p:cNvPr id="5" name="Datumsplatzhalter 4"/>
          <p:cNvSpPr>
            <a:spLocks noGrp="1"/>
          </p:cNvSpPr>
          <p:nvPr>
            <p:ph type="dt" sz="quarter" idx="11"/>
          </p:nvPr>
        </p:nvSpPr>
        <p:spPr/>
        <p:txBody>
          <a:bodyPr/>
          <a:lstStyle/>
          <a:p>
            <a:fld id="{AA8B7FE6-C57E-4FE8-8608-0CE76B08792D}" type="datetime1">
              <a:rPr lang="de-DE" smtClean="0"/>
              <a:pPr/>
              <a:t>02.09.2009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r>
              <a:rPr lang="de-DE"/>
              <a:t>Seite: </a:t>
            </a:r>
            <a:fld id="{04C6411B-CE13-4CC5-987E-D1DA6A24B12E}" type="slidenum">
              <a:rPr lang="de-DE"/>
              <a:pPr/>
              <a:t>‹Nr.›</a:t>
            </a:fld>
            <a:endParaRPr lang="de-DE"/>
          </a:p>
        </p:txBody>
      </p:sp>
      <p:sp>
        <p:nvSpPr>
          <p:cNvPr id="5" name="Fußzeilenplatzhalter 4"/>
          <p:cNvSpPr>
            <a:spLocks noGrp="1"/>
          </p:cNvSpPr>
          <p:nvPr>
            <p:ph type="ftr" sz="quarter" idx="11"/>
          </p:nvPr>
        </p:nvSpPr>
        <p:spPr/>
        <p:txBody>
          <a:bodyPr/>
          <a:lstStyle>
            <a:lvl1pPr>
              <a:defRPr/>
            </a:lvl1pPr>
          </a:lstStyle>
          <a:p>
            <a:r>
              <a:rPr lang="de-DE" smtClean="0"/>
              <a:t>              </a:t>
            </a:r>
            <a:endParaRPr lang="de-DE"/>
          </a:p>
        </p:txBody>
      </p:sp>
      <p:sp>
        <p:nvSpPr>
          <p:cNvPr id="6" name="Datumsplatzhalter 5"/>
          <p:cNvSpPr>
            <a:spLocks noGrp="1"/>
          </p:cNvSpPr>
          <p:nvPr>
            <p:ph type="dt" sz="half" idx="12"/>
          </p:nvPr>
        </p:nvSpPr>
        <p:spPr/>
        <p:txBody>
          <a:bodyPr/>
          <a:lstStyle>
            <a:lvl1pPr>
              <a:defRPr/>
            </a:lvl1pPr>
          </a:lstStyle>
          <a:p>
            <a:fld id="{686CA4A2-4660-4E40-8774-867952CF6453}" type="datetime1">
              <a:rPr lang="de-DE" smtClean="0"/>
              <a:pPr/>
              <a:t>02.09.2009</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de-DE"/>
              <a:t>Seite: </a:t>
            </a:r>
            <a:fld id="{38492A48-4687-4FB9-B319-3855F5E8DA61}" type="slidenum">
              <a:rPr lang="de-DE"/>
              <a:pPr>
                <a:defRPr/>
              </a:pPr>
              <a:t>‹Nr.›</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              </a:t>
            </a:r>
          </a:p>
        </p:txBody>
      </p:sp>
      <p:sp>
        <p:nvSpPr>
          <p:cNvPr id="6" name="Rectangle 4"/>
          <p:cNvSpPr>
            <a:spLocks noGrp="1" noChangeArrowheads="1"/>
          </p:cNvSpPr>
          <p:nvPr>
            <p:ph type="dt" sz="half" idx="12"/>
          </p:nvPr>
        </p:nvSpPr>
        <p:spPr>
          <a:ln/>
        </p:spPr>
        <p:txBody>
          <a:bodyPr/>
          <a:lstStyle>
            <a:lvl1pPr>
              <a:defRPr/>
            </a:lvl1pPr>
          </a:lstStyle>
          <a:p>
            <a:pPr>
              <a:defRPr/>
            </a:pPr>
            <a:fld id="{12A60178-385D-4F8A-BA1D-05E1778A0069}" type="datetime1">
              <a:rPr lang="de-DE" smtClean="0"/>
              <a:pPr>
                <a:defRPr/>
              </a:pPr>
              <a:t>02.09.2009</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4" name="Date Placeholder 19"/>
          <p:cNvSpPr>
            <a:spLocks noGrp="1"/>
          </p:cNvSpPr>
          <p:nvPr>
            <p:ph type="dt" sz="half" idx="2"/>
          </p:nvPr>
        </p:nvSpPr>
        <p:spPr>
          <a:xfrm>
            <a:off x="457200" y="6416675"/>
            <a:ext cx="2133600" cy="365125"/>
          </a:xfrm>
          <a:prstGeom prst="rect">
            <a:avLst/>
          </a:prstGeom>
        </p:spPr>
        <p:txBody>
          <a:bodyPr/>
          <a:lstStyle>
            <a:lvl1pPr>
              <a:defRPr sz="1000">
                <a:latin typeface="Verdana" pitchFamily="34" charset="0"/>
              </a:defRPr>
            </a:lvl1pPr>
          </a:lstStyle>
          <a:p>
            <a:pPr>
              <a:defRPr/>
            </a:pPr>
            <a:fld id="{BD84071F-C9D8-4044-8522-B602A1F77C83}" type="datetime1">
              <a:rPr lang="de-DE" smtClean="0"/>
              <a:pPr>
                <a:defRPr/>
              </a:pPr>
              <a:t>02.09.2009</a:t>
            </a:fld>
            <a:endParaRPr lang="en-US" dirty="0"/>
          </a:p>
        </p:txBody>
      </p:sp>
      <p:sp>
        <p:nvSpPr>
          <p:cNvPr id="5" name="Footer Placeholder 20"/>
          <p:cNvSpPr>
            <a:spLocks noGrp="1"/>
          </p:cNvSpPr>
          <p:nvPr>
            <p:ph type="ftr" sz="quarter" idx="3"/>
          </p:nvPr>
        </p:nvSpPr>
        <p:spPr>
          <a:xfrm>
            <a:off x="3124200" y="6416675"/>
            <a:ext cx="2895600" cy="365125"/>
          </a:xfrm>
          <a:prstGeom prst="rect">
            <a:avLst/>
          </a:prstGeom>
        </p:spPr>
        <p:txBody>
          <a:bodyPr/>
          <a:lstStyle>
            <a:lvl1pPr algn="ctr">
              <a:defRPr sz="1000">
                <a:latin typeface="Verdana" pitchFamily="34" charset="0"/>
              </a:defRPr>
            </a:lvl1pPr>
          </a:lstStyle>
          <a:p>
            <a:pPr>
              <a:defRPr/>
            </a:pPr>
            <a:r>
              <a:rPr lang="en-US" smtClean="0"/>
              <a:t>              </a:t>
            </a:r>
            <a:endParaRPr lang="en-US" dirty="0"/>
          </a:p>
        </p:txBody>
      </p:sp>
      <p:sp>
        <p:nvSpPr>
          <p:cNvPr id="6" name="Slide Number Placeholder 21"/>
          <p:cNvSpPr>
            <a:spLocks noGrp="1"/>
          </p:cNvSpPr>
          <p:nvPr>
            <p:ph type="sldNum" sz="quarter" idx="4"/>
          </p:nvPr>
        </p:nvSpPr>
        <p:spPr>
          <a:xfrm>
            <a:off x="6553200" y="6416675"/>
            <a:ext cx="2133600" cy="365125"/>
          </a:xfrm>
          <a:prstGeom prst="rect">
            <a:avLst/>
          </a:prstGeom>
        </p:spPr>
        <p:txBody>
          <a:bodyPr/>
          <a:lstStyle>
            <a:lvl1pPr algn="r">
              <a:defRPr sz="1000">
                <a:latin typeface="Verdana" pitchFamily="34" charset="0"/>
              </a:defRPr>
            </a:lvl1pPr>
          </a:lstStyle>
          <a:p>
            <a:pPr>
              <a:defRPr/>
            </a:pPr>
            <a:fld id="{C4271E6D-57A8-4CEA-85C2-15A164871B21}" type="slidenum">
              <a:rPr lang="en-US" smtClean="0"/>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de-DE"/>
              <a:t>Seite: </a:t>
            </a:r>
            <a:fld id="{EB9B9DB9-B725-4250-8FD5-A8BD6EF39E9D}" type="slidenum">
              <a:rPr lang="de-DE"/>
              <a:pPr>
                <a:defRPr/>
              </a:pPr>
              <a:t>‹Nr.›</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              </a:t>
            </a:r>
          </a:p>
        </p:txBody>
      </p:sp>
      <p:sp>
        <p:nvSpPr>
          <p:cNvPr id="7" name="Rectangle 4"/>
          <p:cNvSpPr>
            <a:spLocks noGrp="1" noChangeArrowheads="1"/>
          </p:cNvSpPr>
          <p:nvPr>
            <p:ph type="dt" sz="half" idx="12"/>
          </p:nvPr>
        </p:nvSpPr>
        <p:spPr>
          <a:ln/>
        </p:spPr>
        <p:txBody>
          <a:bodyPr/>
          <a:lstStyle>
            <a:lvl1pPr>
              <a:defRPr/>
            </a:lvl1pPr>
          </a:lstStyle>
          <a:p>
            <a:pPr>
              <a:defRPr/>
            </a:pPr>
            <a:fld id="{EBB678E0-C04A-43A2-A744-D0EEB733F955}" type="datetime1">
              <a:rPr lang="de-DE" smtClean="0"/>
              <a:pPr>
                <a:defRPr/>
              </a:pPr>
              <a:t>02.09.2009</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315913" y="1066800"/>
            <a:ext cx="8828087" cy="5586413"/>
          </a:xfrm>
          <a:prstGeom prst="rect">
            <a:avLst/>
          </a:prstGeom>
          <a:solidFill>
            <a:srgbClr val="F6F5FD"/>
          </a:solidFill>
          <a:ln w="9525">
            <a:noFill/>
            <a:miter lim="800000"/>
            <a:headEnd/>
            <a:tailEnd/>
          </a:ln>
          <a:effectLst/>
        </p:spPr>
        <p:txBody>
          <a:bodyPr wrap="none" anchor="ctr"/>
          <a:lstStyle/>
          <a:p>
            <a:pPr algn="ctr"/>
            <a:r>
              <a:rPr lang="de-DE"/>
              <a:t> </a:t>
            </a:r>
          </a:p>
        </p:txBody>
      </p:sp>
      <p:sp>
        <p:nvSpPr>
          <p:cNvPr id="1052" name="Line 28"/>
          <p:cNvSpPr>
            <a:spLocks noChangeShapeType="1"/>
          </p:cNvSpPr>
          <p:nvPr/>
        </p:nvSpPr>
        <p:spPr bwMode="auto">
          <a:xfrm>
            <a:off x="304800" y="-11113"/>
            <a:ext cx="0" cy="6869113"/>
          </a:xfrm>
          <a:prstGeom prst="line">
            <a:avLst/>
          </a:prstGeom>
          <a:noFill/>
          <a:ln w="57150">
            <a:solidFill>
              <a:srgbClr val="30278E"/>
            </a:solidFill>
            <a:round/>
            <a:headEnd/>
            <a:tailEnd/>
          </a:ln>
          <a:effectLst/>
        </p:spPr>
        <p:txBody>
          <a:bodyPr wrap="none" anchor="ctr"/>
          <a:lstStyle/>
          <a:p>
            <a:endParaRPr lang="de-DE"/>
          </a:p>
        </p:txBody>
      </p:sp>
      <p:sp>
        <p:nvSpPr>
          <p:cNvPr id="1036" name="Rectangle 12"/>
          <p:cNvSpPr>
            <a:spLocks noChangeArrowheads="1"/>
          </p:cNvSpPr>
          <p:nvPr/>
        </p:nvSpPr>
        <p:spPr bwMode="auto">
          <a:xfrm>
            <a:off x="0" y="1588"/>
            <a:ext cx="9144000" cy="1066800"/>
          </a:xfrm>
          <a:prstGeom prst="rect">
            <a:avLst/>
          </a:prstGeom>
          <a:solidFill>
            <a:srgbClr val="30278E"/>
          </a:solidFill>
          <a:ln w="9525">
            <a:noFill/>
            <a:miter lim="800000"/>
            <a:headEnd/>
            <a:tailEnd/>
          </a:ln>
          <a:effectLst/>
        </p:spPr>
        <p:txBody>
          <a:bodyPr wrap="none" anchor="ctr"/>
          <a:lstStyle/>
          <a:p>
            <a:pPr algn="ctr"/>
            <a:endParaRPr lang="de-DE"/>
          </a:p>
        </p:txBody>
      </p:sp>
      <p:sp>
        <p:nvSpPr>
          <p:cNvPr id="1035" name="Rectangle 11"/>
          <p:cNvSpPr>
            <a:spLocks noChangeArrowheads="1"/>
          </p:cNvSpPr>
          <p:nvPr/>
        </p:nvSpPr>
        <p:spPr bwMode="auto">
          <a:xfrm>
            <a:off x="0" y="-7938"/>
            <a:ext cx="9144000" cy="1066801"/>
          </a:xfrm>
          <a:prstGeom prst="rect">
            <a:avLst/>
          </a:prstGeom>
          <a:solidFill>
            <a:schemeClr val="bg1"/>
          </a:solidFill>
          <a:ln w="9525">
            <a:noFill/>
            <a:miter lim="800000"/>
            <a:headEnd/>
            <a:tailEnd/>
          </a:ln>
          <a:effectLst/>
        </p:spPr>
        <p:txBody>
          <a:bodyPr wrap="none" anchor="ctr"/>
          <a:lstStyle/>
          <a:p>
            <a:endParaRPr lang="de-DE"/>
          </a:p>
        </p:txBody>
      </p:sp>
      <p:sp>
        <p:nvSpPr>
          <p:cNvPr id="1026" name="Rectangle 2"/>
          <p:cNvSpPr>
            <a:spLocks noGrp="1" noChangeArrowheads="1"/>
          </p:cNvSpPr>
          <p:nvPr>
            <p:ph type="title"/>
          </p:nvPr>
        </p:nvSpPr>
        <p:spPr bwMode="auto">
          <a:xfrm>
            <a:off x="685800" y="13716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685800" y="2209800"/>
            <a:ext cx="7772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7" name="Rectangle 13"/>
          <p:cNvSpPr>
            <a:spLocks noChangeArrowheads="1"/>
          </p:cNvSpPr>
          <p:nvPr/>
        </p:nvSpPr>
        <p:spPr bwMode="auto">
          <a:xfrm>
            <a:off x="282575" y="6610350"/>
            <a:ext cx="8861425" cy="241300"/>
          </a:xfrm>
          <a:prstGeom prst="rect">
            <a:avLst/>
          </a:prstGeom>
          <a:solidFill>
            <a:srgbClr val="30278E"/>
          </a:solidFill>
          <a:ln w="9525">
            <a:noFill/>
            <a:miter lim="800000"/>
            <a:headEnd/>
            <a:tailEnd/>
          </a:ln>
          <a:effectLst/>
        </p:spPr>
        <p:txBody>
          <a:bodyPr wrap="none" anchor="ctr"/>
          <a:lstStyle/>
          <a:p>
            <a:pPr algn="ctr"/>
            <a:endParaRPr lang="de-DE"/>
          </a:p>
        </p:txBody>
      </p:sp>
      <p:sp>
        <p:nvSpPr>
          <p:cNvPr id="1038" name="Rectangle 14"/>
          <p:cNvSpPr>
            <a:spLocks noChangeArrowheads="1"/>
          </p:cNvSpPr>
          <p:nvPr/>
        </p:nvSpPr>
        <p:spPr bwMode="auto">
          <a:xfrm>
            <a:off x="0" y="6616700"/>
            <a:ext cx="9144000" cy="241300"/>
          </a:xfrm>
          <a:prstGeom prst="rect">
            <a:avLst/>
          </a:prstGeom>
          <a:solidFill>
            <a:schemeClr val="bg1"/>
          </a:solidFill>
          <a:ln w="9525">
            <a:noFill/>
            <a:miter lim="800000"/>
            <a:headEnd/>
            <a:tailEnd/>
          </a:ln>
          <a:effectLst/>
        </p:spPr>
        <p:txBody>
          <a:bodyPr wrap="none" anchor="ctr"/>
          <a:lstStyle/>
          <a:p>
            <a:endParaRPr lang="de-DE"/>
          </a:p>
        </p:txBody>
      </p:sp>
      <p:sp>
        <p:nvSpPr>
          <p:cNvPr id="1030" name="Rectangle 6"/>
          <p:cNvSpPr>
            <a:spLocks noGrp="1" noChangeArrowheads="1"/>
          </p:cNvSpPr>
          <p:nvPr>
            <p:ph type="sldNum" sz="quarter" idx="4"/>
          </p:nvPr>
        </p:nvSpPr>
        <p:spPr bwMode="auto">
          <a:xfrm>
            <a:off x="6553200" y="66167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2"/>
                </a:solidFill>
                <a:latin typeface="+mn-lt"/>
              </a:defRPr>
            </a:lvl1pPr>
          </a:lstStyle>
          <a:p>
            <a:r>
              <a:rPr lang="de-DE"/>
              <a:t>Seite: </a:t>
            </a:r>
            <a:fld id="{270E6D27-3C85-48F3-91FF-41A11C0C3F57}" type="slidenum">
              <a:rPr lang="de-DE"/>
              <a:pPr/>
              <a:t>‹Nr.›</a:t>
            </a:fld>
            <a:endParaRPr lang="de-DE"/>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chemeClr val="bg2"/>
                </a:solidFill>
                <a:latin typeface="+mn-lt"/>
              </a:defRPr>
            </a:lvl1pPr>
          </a:lstStyle>
          <a:p>
            <a:r>
              <a:rPr lang="de-DE" smtClean="0"/>
              <a:t>              </a:t>
            </a:r>
            <a:endParaRPr lang="de-DE"/>
          </a:p>
        </p:txBody>
      </p:sp>
      <p:sp>
        <p:nvSpPr>
          <p:cNvPr id="1028" name="Rectangle 4"/>
          <p:cNvSpPr>
            <a:spLocks noGrp="1" noChangeArrowheads="1"/>
          </p:cNvSpPr>
          <p:nvPr>
            <p:ph type="dt" sz="half" idx="2"/>
          </p:nvPr>
        </p:nvSpPr>
        <p:spPr bwMode="auto">
          <a:xfrm>
            <a:off x="685800" y="66167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bg2"/>
                </a:solidFill>
                <a:latin typeface="+mn-lt"/>
              </a:defRPr>
            </a:lvl1pPr>
          </a:lstStyle>
          <a:p>
            <a:fld id="{A5F30E92-8666-48D1-8989-D81728BEB409}" type="datetime1">
              <a:rPr lang="de-DE" smtClean="0"/>
              <a:pPr/>
              <a:t>02.09.2009</a:t>
            </a:fld>
            <a:endParaRPr lang="de-DE"/>
          </a:p>
        </p:txBody>
      </p:sp>
      <p:pic>
        <p:nvPicPr>
          <p:cNvPr id="1050" name="Picture 26"/>
          <p:cNvPicPr>
            <a:picLocks noChangeAspect="1" noChangeArrowheads="1"/>
          </p:cNvPicPr>
          <p:nvPr/>
        </p:nvPicPr>
        <p:blipFill>
          <a:blip r:embed="rId6" cstate="print"/>
          <a:srcRect/>
          <a:stretch>
            <a:fillRect/>
          </a:stretch>
        </p:blipFill>
        <p:spPr bwMode="auto">
          <a:xfrm>
            <a:off x="0" y="-7938"/>
            <a:ext cx="9144000" cy="1066801"/>
          </a:xfrm>
          <a:prstGeom prst="rect">
            <a:avLst/>
          </a:prstGeom>
          <a:noFill/>
        </p:spPr>
      </p:pic>
      <p:pic>
        <p:nvPicPr>
          <p:cNvPr id="1039" name="Picture 15"/>
          <p:cNvPicPr>
            <a:picLocks noChangeAspect="1" noChangeArrowheads="1"/>
          </p:cNvPicPr>
          <p:nvPr/>
        </p:nvPicPr>
        <p:blipFill>
          <a:blip r:embed="rId7" cstate="print"/>
          <a:srcRect/>
          <a:stretch>
            <a:fillRect/>
          </a:stretch>
        </p:blipFill>
        <p:spPr bwMode="auto">
          <a:xfrm>
            <a:off x="7239000" y="212725"/>
            <a:ext cx="1687513" cy="684213"/>
          </a:xfrm>
          <a:prstGeom prst="rect">
            <a:avLst/>
          </a:prstGeom>
          <a:noFill/>
        </p:spPr>
      </p:pic>
      <p:sp>
        <p:nvSpPr>
          <p:cNvPr id="1054" name="Text Box 30"/>
          <p:cNvSpPr txBox="1">
            <a:spLocks noChangeArrowheads="1"/>
          </p:cNvSpPr>
          <p:nvPr/>
        </p:nvSpPr>
        <p:spPr bwMode="auto">
          <a:xfrm rot="-5400000">
            <a:off x="-869156" y="5536406"/>
            <a:ext cx="2000250" cy="230188"/>
          </a:xfrm>
          <a:prstGeom prst="rect">
            <a:avLst/>
          </a:prstGeom>
          <a:noFill/>
          <a:ln w="9525">
            <a:noFill/>
            <a:miter lim="800000"/>
            <a:headEnd/>
            <a:tailEnd/>
          </a:ln>
          <a:effectLst/>
        </p:spPr>
        <p:txBody>
          <a:bodyPr>
            <a:spAutoFit/>
          </a:bodyPr>
          <a:lstStyle/>
          <a:p>
            <a:pPr>
              <a:spcBef>
                <a:spcPct val="50000"/>
              </a:spcBef>
            </a:pPr>
            <a:r>
              <a:rPr lang="de-DE" sz="900" dirty="0">
                <a:solidFill>
                  <a:srgbClr val="D4D4D4"/>
                </a:solidFill>
                <a:latin typeface="Verdana" pitchFamily="34" charset="0"/>
              </a:rPr>
              <a:t>© Sedo GmbH </a:t>
            </a:r>
            <a:r>
              <a:rPr lang="de-DE" sz="900" dirty="0" smtClean="0">
                <a:solidFill>
                  <a:srgbClr val="D4D4D4"/>
                </a:solidFill>
                <a:latin typeface="Verdana" pitchFamily="34" charset="0"/>
              </a:rPr>
              <a:t>2009</a:t>
            </a:r>
            <a:endParaRPr lang="de-DE" sz="900" dirty="0">
              <a:solidFill>
                <a:srgbClr val="D4D4D4"/>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lgn="l" rtl="0" eaLnBrk="1" fontAlgn="base" hangingPunct="1">
        <a:spcBef>
          <a:spcPct val="0"/>
        </a:spcBef>
        <a:spcAft>
          <a:spcPct val="0"/>
        </a:spcAft>
        <a:defRPr sz="2000" b="1">
          <a:solidFill>
            <a:srgbClr val="012266"/>
          </a:solidFill>
          <a:latin typeface="+mj-lt"/>
          <a:ea typeface="+mj-ea"/>
          <a:cs typeface="+mj-cs"/>
        </a:defRPr>
      </a:lvl1pPr>
      <a:lvl2pPr algn="l" rtl="0" eaLnBrk="1" fontAlgn="base" hangingPunct="1">
        <a:spcBef>
          <a:spcPct val="0"/>
        </a:spcBef>
        <a:spcAft>
          <a:spcPct val="0"/>
        </a:spcAft>
        <a:defRPr sz="2000" b="1">
          <a:solidFill>
            <a:srgbClr val="012266"/>
          </a:solidFill>
          <a:latin typeface="Verdana" pitchFamily="34" charset="0"/>
        </a:defRPr>
      </a:lvl2pPr>
      <a:lvl3pPr algn="l" rtl="0" eaLnBrk="1" fontAlgn="base" hangingPunct="1">
        <a:spcBef>
          <a:spcPct val="0"/>
        </a:spcBef>
        <a:spcAft>
          <a:spcPct val="0"/>
        </a:spcAft>
        <a:defRPr sz="2000" b="1">
          <a:solidFill>
            <a:srgbClr val="012266"/>
          </a:solidFill>
          <a:latin typeface="Verdana" pitchFamily="34" charset="0"/>
        </a:defRPr>
      </a:lvl3pPr>
      <a:lvl4pPr algn="l" rtl="0" eaLnBrk="1" fontAlgn="base" hangingPunct="1">
        <a:spcBef>
          <a:spcPct val="0"/>
        </a:spcBef>
        <a:spcAft>
          <a:spcPct val="0"/>
        </a:spcAft>
        <a:defRPr sz="2000" b="1">
          <a:solidFill>
            <a:srgbClr val="012266"/>
          </a:solidFill>
          <a:latin typeface="Verdana" pitchFamily="34" charset="0"/>
        </a:defRPr>
      </a:lvl4pPr>
      <a:lvl5pPr algn="l" rtl="0" eaLnBrk="1" fontAlgn="base" hangingPunct="1">
        <a:spcBef>
          <a:spcPct val="0"/>
        </a:spcBef>
        <a:spcAft>
          <a:spcPct val="0"/>
        </a:spcAft>
        <a:defRPr sz="2000" b="1">
          <a:solidFill>
            <a:srgbClr val="012266"/>
          </a:solidFill>
          <a:latin typeface="Verdana" pitchFamily="34" charset="0"/>
        </a:defRPr>
      </a:lvl5pPr>
      <a:lvl6pPr marL="457200" algn="l" rtl="0" eaLnBrk="1" fontAlgn="base" hangingPunct="1">
        <a:spcBef>
          <a:spcPct val="0"/>
        </a:spcBef>
        <a:spcAft>
          <a:spcPct val="0"/>
        </a:spcAft>
        <a:defRPr sz="2000" b="1">
          <a:solidFill>
            <a:srgbClr val="012266"/>
          </a:solidFill>
          <a:latin typeface="Verdana" pitchFamily="34" charset="0"/>
        </a:defRPr>
      </a:lvl6pPr>
      <a:lvl7pPr marL="914400" algn="l" rtl="0" eaLnBrk="1" fontAlgn="base" hangingPunct="1">
        <a:spcBef>
          <a:spcPct val="0"/>
        </a:spcBef>
        <a:spcAft>
          <a:spcPct val="0"/>
        </a:spcAft>
        <a:defRPr sz="2000" b="1">
          <a:solidFill>
            <a:srgbClr val="012266"/>
          </a:solidFill>
          <a:latin typeface="Verdana" pitchFamily="34" charset="0"/>
        </a:defRPr>
      </a:lvl7pPr>
      <a:lvl8pPr marL="1371600" algn="l" rtl="0" eaLnBrk="1" fontAlgn="base" hangingPunct="1">
        <a:spcBef>
          <a:spcPct val="0"/>
        </a:spcBef>
        <a:spcAft>
          <a:spcPct val="0"/>
        </a:spcAft>
        <a:defRPr sz="2000" b="1">
          <a:solidFill>
            <a:srgbClr val="012266"/>
          </a:solidFill>
          <a:latin typeface="Verdana" pitchFamily="34" charset="0"/>
        </a:defRPr>
      </a:lvl8pPr>
      <a:lvl9pPr marL="1828800" algn="l" rtl="0" eaLnBrk="1" fontAlgn="base" hangingPunct="1">
        <a:spcBef>
          <a:spcPct val="0"/>
        </a:spcBef>
        <a:spcAft>
          <a:spcPct val="0"/>
        </a:spcAft>
        <a:defRPr sz="2000" b="1">
          <a:solidFill>
            <a:srgbClr val="012266"/>
          </a:solidFill>
          <a:latin typeface="Verdana" pitchFamily="34" charset="0"/>
        </a:defRPr>
      </a:lvl9pPr>
    </p:titleStyle>
    <p:bodyStyle>
      <a:lvl1pPr marL="457200" indent="-457200" algn="l" rtl="0" eaLnBrk="1" fontAlgn="base" hangingPunct="1">
        <a:lnSpc>
          <a:spcPct val="110000"/>
        </a:lnSpc>
        <a:spcBef>
          <a:spcPct val="20000"/>
        </a:spcBef>
        <a:spcAft>
          <a:spcPct val="0"/>
        </a:spcAft>
        <a:buSzPct val="105000"/>
        <a:buFont typeface="Wingdings" pitchFamily="2" charset="2"/>
        <a:buChar char="§"/>
        <a:defRPr sz="2000">
          <a:solidFill>
            <a:srgbClr val="012266"/>
          </a:solidFill>
          <a:latin typeface="+mn-lt"/>
          <a:ea typeface="+mn-ea"/>
          <a:cs typeface="+mn-cs"/>
        </a:defRPr>
      </a:lvl1pPr>
      <a:lvl2pPr marL="800100" indent="-342900" algn="l" rtl="0" eaLnBrk="1" fontAlgn="base" hangingPunct="1">
        <a:spcBef>
          <a:spcPct val="20000"/>
        </a:spcBef>
        <a:spcAft>
          <a:spcPct val="0"/>
        </a:spcAft>
        <a:buSzPct val="90000"/>
        <a:buFont typeface="Times" charset="0"/>
        <a:buChar char="–"/>
        <a:defRPr>
          <a:solidFill>
            <a:srgbClr val="012266"/>
          </a:solidFill>
          <a:latin typeface="+mn-lt"/>
        </a:defRPr>
      </a:lvl2pPr>
      <a:lvl3pPr marL="1181100" indent="-266700" algn="l" rtl="0" eaLnBrk="1" fontAlgn="base" hangingPunct="1">
        <a:spcBef>
          <a:spcPct val="20000"/>
        </a:spcBef>
        <a:spcAft>
          <a:spcPct val="0"/>
        </a:spcAft>
        <a:buSzPct val="100000"/>
        <a:buFont typeface="Times" charset="0"/>
        <a:buChar char="•"/>
        <a:defRPr sz="1400">
          <a:solidFill>
            <a:srgbClr val="012266"/>
          </a:solidFill>
          <a:latin typeface="+mn-lt"/>
        </a:defRPr>
      </a:lvl3pPr>
      <a:lvl4pPr marL="1600200" indent="-228600" algn="l" rtl="0" eaLnBrk="1" fontAlgn="base" hangingPunct="1">
        <a:spcBef>
          <a:spcPct val="20000"/>
        </a:spcBef>
        <a:spcAft>
          <a:spcPct val="0"/>
        </a:spcAft>
        <a:buSzPct val="75000"/>
        <a:buFont typeface="Times" charset="0"/>
        <a:buChar char="–"/>
        <a:defRPr sz="1200">
          <a:solidFill>
            <a:srgbClr val="012266"/>
          </a:solidFill>
          <a:latin typeface="+mn-lt"/>
        </a:defRPr>
      </a:lvl4pPr>
      <a:lvl5pPr marL="2057400" indent="-228600" algn="l" rtl="0" eaLnBrk="1" fontAlgn="base" hangingPunct="1">
        <a:spcBef>
          <a:spcPct val="20000"/>
        </a:spcBef>
        <a:spcAft>
          <a:spcPct val="0"/>
        </a:spcAft>
        <a:buSzPct val="100000"/>
        <a:buFont typeface="Times" charset="0"/>
        <a:buChar char="»"/>
        <a:defRPr sz="1000">
          <a:solidFill>
            <a:srgbClr val="012266"/>
          </a:solidFill>
          <a:latin typeface="+mn-lt"/>
        </a:defRPr>
      </a:lvl5pPr>
      <a:lvl6pPr marL="2514600" indent="-228600" algn="l" rtl="0" eaLnBrk="1" fontAlgn="base" hangingPunct="1">
        <a:spcBef>
          <a:spcPct val="20000"/>
        </a:spcBef>
        <a:spcAft>
          <a:spcPct val="0"/>
        </a:spcAft>
        <a:buSzPct val="100000"/>
        <a:buFont typeface="Times" charset="0"/>
        <a:buChar char="»"/>
        <a:defRPr sz="1000">
          <a:solidFill>
            <a:srgbClr val="012266"/>
          </a:solidFill>
          <a:latin typeface="+mn-lt"/>
        </a:defRPr>
      </a:lvl6pPr>
      <a:lvl7pPr marL="2971800" indent="-228600" algn="l" rtl="0" eaLnBrk="1" fontAlgn="base" hangingPunct="1">
        <a:spcBef>
          <a:spcPct val="20000"/>
        </a:spcBef>
        <a:spcAft>
          <a:spcPct val="0"/>
        </a:spcAft>
        <a:buSzPct val="100000"/>
        <a:buFont typeface="Times" charset="0"/>
        <a:buChar char="»"/>
        <a:defRPr sz="1000">
          <a:solidFill>
            <a:srgbClr val="012266"/>
          </a:solidFill>
          <a:latin typeface="+mn-lt"/>
        </a:defRPr>
      </a:lvl7pPr>
      <a:lvl8pPr marL="3429000" indent="-228600" algn="l" rtl="0" eaLnBrk="1" fontAlgn="base" hangingPunct="1">
        <a:spcBef>
          <a:spcPct val="20000"/>
        </a:spcBef>
        <a:spcAft>
          <a:spcPct val="0"/>
        </a:spcAft>
        <a:buSzPct val="100000"/>
        <a:buFont typeface="Times" charset="0"/>
        <a:buChar char="»"/>
        <a:defRPr sz="1000">
          <a:solidFill>
            <a:srgbClr val="012266"/>
          </a:solidFill>
          <a:latin typeface="+mn-lt"/>
        </a:defRPr>
      </a:lvl8pPr>
      <a:lvl9pPr marL="3886200" indent="-228600" algn="l" rtl="0" eaLnBrk="1" fontAlgn="base" hangingPunct="1">
        <a:spcBef>
          <a:spcPct val="20000"/>
        </a:spcBef>
        <a:spcAft>
          <a:spcPct val="0"/>
        </a:spcAft>
        <a:buSzPct val="100000"/>
        <a:buFont typeface="Times" charset="0"/>
        <a:buChar char="»"/>
        <a:defRPr sz="1000">
          <a:solidFill>
            <a:srgbClr val="0122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d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14348" y="1428736"/>
            <a:ext cx="7772400" cy="1143000"/>
          </a:xfrm>
        </p:spPr>
        <p:txBody>
          <a:bodyPr/>
          <a:lstStyle/>
          <a:p>
            <a:pPr algn="ctr"/>
            <a:r>
              <a:rPr lang="de-DE" sz="2800" dirty="0" smtClean="0">
                <a:solidFill>
                  <a:srgbClr val="002060"/>
                </a:solidFill>
              </a:rPr>
              <a:t>Trends </a:t>
            </a:r>
            <a:r>
              <a:rPr lang="de-DE" sz="3000" dirty="0" smtClean="0">
                <a:solidFill>
                  <a:srgbClr val="002060"/>
                </a:solidFill>
              </a:rPr>
              <a:t>in</a:t>
            </a:r>
            <a:r>
              <a:rPr lang="de-DE" sz="2800" dirty="0" smtClean="0">
                <a:solidFill>
                  <a:srgbClr val="002060"/>
                </a:solidFill>
              </a:rPr>
              <a:t> </a:t>
            </a:r>
            <a:r>
              <a:rPr lang="de-DE" sz="2800" dirty="0" err="1" smtClean="0">
                <a:solidFill>
                  <a:srgbClr val="002060"/>
                </a:solidFill>
              </a:rPr>
              <a:t>the</a:t>
            </a:r>
            <a:r>
              <a:rPr lang="de-DE" sz="2800" dirty="0" smtClean="0">
                <a:solidFill>
                  <a:srgbClr val="002060"/>
                </a:solidFill>
              </a:rPr>
              <a:t> </a:t>
            </a:r>
            <a:r>
              <a:rPr lang="de-DE" sz="2800" dirty="0" err="1" smtClean="0">
                <a:solidFill>
                  <a:srgbClr val="002060"/>
                </a:solidFill>
              </a:rPr>
              <a:t>Secondary</a:t>
            </a:r>
            <a:r>
              <a:rPr lang="de-DE" sz="2800" dirty="0" smtClean="0">
                <a:solidFill>
                  <a:srgbClr val="002060"/>
                </a:solidFill>
              </a:rPr>
              <a:t> Market</a:t>
            </a:r>
            <a:endParaRPr lang="de-DE" sz="2800" dirty="0">
              <a:solidFill>
                <a:srgbClr val="002060"/>
              </a:solidFill>
            </a:endParaRPr>
          </a:p>
        </p:txBody>
      </p:sp>
      <p:sp>
        <p:nvSpPr>
          <p:cNvPr id="10243" name="Rectangle 3"/>
          <p:cNvSpPr>
            <a:spLocks noGrp="1" noChangeArrowheads="1"/>
          </p:cNvSpPr>
          <p:nvPr>
            <p:ph type="subTitle" idx="1"/>
          </p:nvPr>
        </p:nvSpPr>
        <p:spPr>
          <a:xfrm>
            <a:off x="1357290" y="2428868"/>
            <a:ext cx="6343672" cy="2043130"/>
          </a:xfrm>
        </p:spPr>
        <p:txBody>
          <a:bodyPr/>
          <a:lstStyle/>
          <a:p>
            <a:r>
              <a:rPr lang="en-GB" sz="1800" i="1" dirty="0" smtClean="0">
                <a:solidFill>
                  <a:srgbClr val="002060"/>
                </a:solidFill>
              </a:rPr>
              <a:t>David Thorpe – Sedo </a:t>
            </a:r>
            <a:r>
              <a:rPr lang="en-GB" i="1" dirty="0" smtClean="0">
                <a:solidFill>
                  <a:srgbClr val="002060"/>
                </a:solidFill>
              </a:rPr>
              <a:t>GmbH</a:t>
            </a:r>
          </a:p>
          <a:p>
            <a:endParaRPr lang="en-GB" i="1" dirty="0" smtClean="0">
              <a:solidFill>
                <a:srgbClr val="002060"/>
              </a:solidFill>
            </a:endParaRPr>
          </a:p>
          <a:p>
            <a:r>
              <a:rPr lang="en-US" dirty="0" smtClean="0"/>
              <a:t>Second international conference for </a:t>
            </a:r>
            <a:r>
              <a:rPr lang="en-US" dirty="0" err="1" smtClean="0"/>
              <a:t>ccTLD</a:t>
            </a:r>
            <a:r>
              <a:rPr lang="en-US" dirty="0" smtClean="0"/>
              <a:t> registries and registrars of CIS, Eastern and Central Europe</a:t>
            </a:r>
          </a:p>
          <a:p>
            <a:r>
              <a:rPr lang="en-US" i="1" dirty="0" smtClean="0">
                <a:solidFill>
                  <a:srgbClr val="002060"/>
                </a:solidFill>
              </a:rPr>
              <a:t>7</a:t>
            </a:r>
            <a:r>
              <a:rPr lang="en-US" i="1" dirty="0" smtClean="0">
                <a:solidFill>
                  <a:srgbClr val="002060"/>
                </a:solidFill>
              </a:rPr>
              <a:t>.-9.September </a:t>
            </a:r>
            <a:r>
              <a:rPr lang="en-US" i="1" dirty="0" smtClean="0">
                <a:solidFill>
                  <a:srgbClr val="002060"/>
                </a:solidFill>
              </a:rPr>
              <a:t>2009</a:t>
            </a:r>
          </a:p>
          <a:p>
            <a:endParaRPr lang="en-GB" dirty="0" smtClean="0">
              <a:solidFill>
                <a:srgbClr val="002060"/>
              </a:solidFill>
              <a:hlinkClick r:id="rId3"/>
            </a:endParaRPr>
          </a:p>
          <a:p>
            <a:endParaRPr lang="en-GB" dirty="0" smtClean="0">
              <a:solidFill>
                <a:srgbClr val="002060"/>
              </a:solidFill>
              <a:hlinkClick r:id="rId3"/>
            </a:endParaRPr>
          </a:p>
          <a:p>
            <a:endParaRPr lang="en-GB" dirty="0" smtClean="0">
              <a:solidFill>
                <a:srgbClr val="002060"/>
              </a:solidFill>
              <a:hlinkClick r:id="rId3"/>
            </a:endParaRPr>
          </a:p>
          <a:p>
            <a:r>
              <a:rPr lang="en-GB" dirty="0" smtClean="0">
                <a:solidFill>
                  <a:srgbClr val="002060"/>
                </a:solidFill>
                <a:hlinkClick r:id="rId3"/>
              </a:rPr>
              <a:t>www.sedo.com</a:t>
            </a:r>
            <a:endParaRPr lang="en-GB" dirty="0" smtClean="0">
              <a:solidFill>
                <a:srgbClr val="002060"/>
              </a:solidFill>
            </a:endParaRPr>
          </a:p>
          <a:p>
            <a:endParaRPr lang="de-DE"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Top Domain Sales </a:t>
            </a:r>
            <a:r>
              <a:rPr lang="de-DE" dirty="0" err="1" smtClean="0"/>
              <a:t>to</a:t>
            </a:r>
            <a:r>
              <a:rPr lang="de-DE" dirty="0" smtClean="0"/>
              <a:t> </a:t>
            </a:r>
            <a:r>
              <a:rPr lang="de-DE" dirty="0" err="1" smtClean="0"/>
              <a:t>date</a:t>
            </a:r>
            <a:r>
              <a:rPr lang="de-DE" dirty="0" smtClean="0"/>
              <a:t> 2009</a:t>
            </a:r>
            <a:endParaRPr lang="de-DE" dirty="0"/>
          </a:p>
        </p:txBody>
      </p:sp>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10</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12A60178-385D-4F8A-BA1D-05E1778A0069}" type="datetime1">
              <a:rPr lang="de-DE" smtClean="0"/>
              <a:pPr>
                <a:defRPr/>
              </a:pPr>
              <a:t>02.09.2009</a:t>
            </a:fld>
            <a:endParaRPr lang="de-DE"/>
          </a:p>
        </p:txBody>
      </p:sp>
      <p:pic>
        <p:nvPicPr>
          <p:cNvPr id="1026" name="Picture 2" descr="C:\Dokumente und Einstellungen\david\Lokale Einstellungen\Temporary Internet Files\Content.IE5\0PQRKHM3\MCBD04972_0000[1].wmf"/>
          <p:cNvPicPr>
            <a:picLocks noGrp="1" noChangeAspect="1" noChangeArrowheads="1"/>
          </p:cNvPicPr>
          <p:nvPr>
            <p:ph idx="1"/>
          </p:nvPr>
        </p:nvPicPr>
        <p:blipFill>
          <a:blip r:embed="rId3"/>
          <a:srcRect/>
          <a:stretch>
            <a:fillRect/>
          </a:stretch>
        </p:blipFill>
        <p:spPr bwMode="auto">
          <a:xfrm>
            <a:off x="714348" y="2428868"/>
            <a:ext cx="2924269" cy="2192448"/>
          </a:xfrm>
          <a:prstGeom prst="rect">
            <a:avLst/>
          </a:prstGeom>
          <a:solidFill>
            <a:srgbClr val="30278E"/>
          </a:solidFill>
          <a:ln w="57150">
            <a:solidFill>
              <a:srgbClr val="013295"/>
            </a:solidFill>
          </a:ln>
        </p:spPr>
      </p:pic>
      <p:sp>
        <p:nvSpPr>
          <p:cNvPr id="8" name="Rechteck 7"/>
          <p:cNvSpPr/>
          <p:nvPr/>
        </p:nvSpPr>
        <p:spPr bwMode="auto">
          <a:xfrm>
            <a:off x="4071934" y="2357430"/>
            <a:ext cx="4857784" cy="328614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de-DE" sz="1800" dirty="0" smtClean="0">
                <a:solidFill>
                  <a:schemeClr val="bg1"/>
                </a:solidFill>
              </a:rPr>
              <a:t>Toys.com		$5 100 000</a:t>
            </a:r>
          </a:p>
          <a:p>
            <a:pPr marL="0" marR="0" indent="0"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bg1"/>
                </a:solidFill>
                <a:effectLst/>
                <a:latin typeface="Times" charset="0"/>
              </a:rPr>
              <a:t>Candy.com		$3</a:t>
            </a:r>
            <a:r>
              <a:rPr kumimoji="0" lang="de-DE" sz="1800" b="0" i="0" u="none" strike="noStrike" cap="none" normalizeH="0" dirty="0" smtClean="0">
                <a:ln>
                  <a:noFill/>
                </a:ln>
                <a:solidFill>
                  <a:schemeClr val="bg1"/>
                </a:solidFill>
                <a:effectLst/>
                <a:latin typeface="Times" charset="0"/>
              </a:rPr>
              <a:t> 000 000</a:t>
            </a:r>
          </a:p>
          <a:p>
            <a:pPr marL="0" marR="0" indent="0" defTabSz="914400" rtl="0" eaLnBrk="0" fontAlgn="base" latinLnBrk="0" hangingPunct="0">
              <a:lnSpc>
                <a:spcPct val="100000"/>
              </a:lnSpc>
              <a:spcBef>
                <a:spcPct val="0"/>
              </a:spcBef>
              <a:spcAft>
                <a:spcPct val="0"/>
              </a:spcAft>
              <a:buClrTx/>
              <a:buSzTx/>
              <a:buFontTx/>
              <a:buNone/>
              <a:tabLst/>
            </a:pPr>
            <a:r>
              <a:rPr lang="de-DE" sz="1800" baseline="0" dirty="0" smtClean="0">
                <a:solidFill>
                  <a:schemeClr val="bg1"/>
                </a:solidFill>
              </a:rPr>
              <a:t>Fly.com			$1</a:t>
            </a:r>
            <a:r>
              <a:rPr lang="de-DE" sz="1800" dirty="0" smtClean="0">
                <a:solidFill>
                  <a:schemeClr val="bg1"/>
                </a:solidFill>
              </a:rPr>
              <a:t> 760 000</a:t>
            </a:r>
          </a:p>
          <a:p>
            <a:pPr marL="0" marR="0" indent="0"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bg1"/>
                </a:solidFill>
                <a:effectLst/>
                <a:latin typeface="Times" charset="0"/>
              </a:rPr>
              <a:t>Auction.com		$1</a:t>
            </a:r>
            <a:r>
              <a:rPr kumimoji="0" lang="de-DE" sz="1800" b="0" i="0" u="none" strike="noStrike" cap="none" normalizeH="0" dirty="0" smtClean="0">
                <a:ln>
                  <a:noFill/>
                </a:ln>
                <a:solidFill>
                  <a:schemeClr val="bg1"/>
                </a:solidFill>
                <a:effectLst/>
                <a:latin typeface="Times" charset="0"/>
              </a:rPr>
              <a:t> 700 000</a:t>
            </a:r>
          </a:p>
          <a:p>
            <a:pPr marL="0" marR="0" indent="0" defTabSz="914400" rtl="0" eaLnBrk="0" fontAlgn="base" latinLnBrk="0" hangingPunct="0">
              <a:lnSpc>
                <a:spcPct val="100000"/>
              </a:lnSpc>
              <a:spcBef>
                <a:spcPct val="0"/>
              </a:spcBef>
              <a:spcAft>
                <a:spcPct val="0"/>
              </a:spcAft>
              <a:buClrTx/>
              <a:buSzTx/>
              <a:buFontTx/>
              <a:buNone/>
              <a:tabLst/>
            </a:pPr>
            <a:r>
              <a:rPr lang="de-DE" sz="1800" baseline="0" dirty="0" smtClean="0">
                <a:solidFill>
                  <a:schemeClr val="bg1"/>
                </a:solidFill>
              </a:rPr>
              <a:t>Call.com			$1</a:t>
            </a:r>
            <a:r>
              <a:rPr lang="de-DE" sz="1800" dirty="0" smtClean="0">
                <a:solidFill>
                  <a:schemeClr val="bg1"/>
                </a:solidFill>
              </a:rPr>
              <a:t> 100 000</a:t>
            </a:r>
          </a:p>
          <a:p>
            <a:pPr marL="0" marR="0" indent="0"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bg1"/>
                </a:solidFill>
                <a:effectLst/>
                <a:latin typeface="Times" charset="0"/>
              </a:rPr>
              <a:t>Webca</a:t>
            </a:r>
            <a:r>
              <a:rPr lang="de-DE" sz="1800" dirty="0" smtClean="0">
                <a:solidFill>
                  <a:schemeClr val="bg1"/>
                </a:solidFill>
              </a:rPr>
              <a:t>m.com		$1 020 000</a:t>
            </a:r>
          </a:p>
          <a:p>
            <a:pPr marL="0" marR="0" indent="0"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bg1"/>
                </a:solidFill>
                <a:effectLst/>
                <a:latin typeface="Times" charset="0"/>
              </a:rPr>
              <a:t>Serv</a:t>
            </a:r>
            <a:r>
              <a:rPr lang="de-DE" sz="1800" dirty="0" smtClean="0">
                <a:solidFill>
                  <a:schemeClr val="bg1"/>
                </a:solidFill>
              </a:rPr>
              <a:t>er.com		$   770 000</a:t>
            </a:r>
          </a:p>
          <a:p>
            <a:pPr marL="0" marR="0" indent="0" defTabSz="914400" rtl="0" eaLnBrk="0" fontAlgn="base" latinLnBrk="0" hangingPunct="0">
              <a:lnSpc>
                <a:spcPct val="100000"/>
              </a:lnSpc>
              <a:spcBef>
                <a:spcPct val="0"/>
              </a:spcBef>
              <a:spcAft>
                <a:spcPct val="0"/>
              </a:spcAft>
              <a:buClrTx/>
              <a:buSzTx/>
              <a:buFontTx/>
              <a:buNone/>
              <a:tabLst/>
            </a:pPr>
            <a:r>
              <a:rPr lang="de-DE" sz="1800" dirty="0" smtClean="0">
                <a:solidFill>
                  <a:schemeClr val="bg1"/>
                </a:solidFill>
              </a:rPr>
              <a:t>Brazil.com		$   500 000</a:t>
            </a:r>
          </a:p>
          <a:p>
            <a:pPr marL="0" marR="0" indent="0"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bg1"/>
                </a:solidFill>
                <a:effectLst/>
                <a:latin typeface="Times" charset="0"/>
              </a:rPr>
              <a:t>Talk</a:t>
            </a:r>
            <a:r>
              <a:rPr lang="de-DE" sz="1800" dirty="0" smtClean="0">
                <a:solidFill>
                  <a:schemeClr val="bg1"/>
                </a:solidFill>
              </a:rPr>
              <a:t>.com			$   500 000</a:t>
            </a:r>
          </a:p>
          <a:p>
            <a:pPr marL="0" marR="0" indent="0"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bg1"/>
                </a:solidFill>
                <a:effectLst/>
                <a:latin typeface="Times" charset="0"/>
              </a:rPr>
              <a:t>Top.com			$</a:t>
            </a:r>
            <a:r>
              <a:rPr kumimoji="0" lang="de-DE" sz="1800" b="0" i="0" u="none" strike="noStrike" cap="none" normalizeH="0" dirty="0" smtClean="0">
                <a:ln>
                  <a:noFill/>
                </a:ln>
                <a:solidFill>
                  <a:schemeClr val="bg1"/>
                </a:solidFill>
                <a:effectLst/>
                <a:latin typeface="Times" charset="0"/>
              </a:rPr>
              <a:t>   357 500</a:t>
            </a:r>
          </a:p>
          <a:p>
            <a:pPr marL="0" marR="0" indent="0" defTabSz="914400" rtl="0" eaLnBrk="0" fontAlgn="base" latinLnBrk="0" hangingPunct="0">
              <a:lnSpc>
                <a:spcPct val="100000"/>
              </a:lnSpc>
              <a:spcBef>
                <a:spcPct val="0"/>
              </a:spcBef>
              <a:spcAft>
                <a:spcPct val="0"/>
              </a:spcAft>
              <a:buClrTx/>
              <a:buSzTx/>
              <a:buFontTx/>
              <a:buNone/>
              <a:tabLst/>
            </a:pPr>
            <a:endParaRPr lang="de-DE" sz="1800" baseline="0" dirty="0" smtClean="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r>
              <a:rPr lang="de-DE" sz="1000" dirty="0" smtClean="0">
                <a:solidFill>
                  <a:schemeClr val="bg1"/>
                </a:solidFill>
              </a:rPr>
              <a:t>Source: </a:t>
            </a:r>
            <a:r>
              <a:rPr lang="de-DE" sz="1000" dirty="0" err="1" smtClean="0">
                <a:solidFill>
                  <a:schemeClr val="bg1"/>
                </a:solidFill>
              </a:rPr>
              <a:t>DNJournal.Com</a:t>
            </a:r>
            <a:endParaRPr kumimoji="0" lang="de-DE" sz="1000" b="0" i="0" u="none" strike="noStrike" cap="none" normalizeH="0" baseline="0" dirty="0" smtClean="0">
              <a:ln>
                <a:noFill/>
              </a:ln>
              <a:solidFill>
                <a:schemeClr val="bg1"/>
              </a:solidFill>
              <a:effectLst/>
              <a:latin typeface="Times" charset="0"/>
            </a:endParaRPr>
          </a:p>
        </p:txBody>
      </p:sp>
      <p:pic>
        <p:nvPicPr>
          <p:cNvPr id="11" name="Grafik 10" descr="Sedo logo-ohne MLS.JPG"/>
          <p:cNvPicPr>
            <a:picLocks noChangeAspect="1"/>
          </p:cNvPicPr>
          <p:nvPr/>
        </p:nvPicPr>
        <p:blipFill>
          <a:blip r:embed="rId4" cstate="print"/>
          <a:stretch>
            <a:fillRect/>
          </a:stretch>
        </p:blipFill>
        <p:spPr>
          <a:xfrm>
            <a:off x="8143900" y="2928934"/>
            <a:ext cx="484877" cy="285752"/>
          </a:xfrm>
          <a:prstGeom prst="rect">
            <a:avLst/>
          </a:prstGeom>
          <a:effectLst/>
        </p:spPr>
      </p:pic>
      <p:pic>
        <p:nvPicPr>
          <p:cNvPr id="12" name="Grafik 11" descr="Sedo logo-ohne MLS.JPG"/>
          <p:cNvPicPr>
            <a:picLocks noChangeAspect="1"/>
          </p:cNvPicPr>
          <p:nvPr/>
        </p:nvPicPr>
        <p:blipFill>
          <a:blip r:embed="rId4" cstate="print"/>
          <a:stretch>
            <a:fillRect/>
          </a:stretch>
        </p:blipFill>
        <p:spPr>
          <a:xfrm>
            <a:off x="8143900" y="3500438"/>
            <a:ext cx="484877" cy="285752"/>
          </a:xfrm>
          <a:prstGeom prst="rect">
            <a:avLst/>
          </a:prstGeom>
          <a:effectLst/>
        </p:spPr>
      </p:pic>
      <p:pic>
        <p:nvPicPr>
          <p:cNvPr id="13" name="Grafik 12" descr="Sedo logo-ohne MLS.JPG"/>
          <p:cNvPicPr>
            <a:picLocks noChangeAspect="1"/>
          </p:cNvPicPr>
          <p:nvPr/>
        </p:nvPicPr>
        <p:blipFill>
          <a:blip r:embed="rId4" cstate="print"/>
          <a:stretch>
            <a:fillRect/>
          </a:stretch>
        </p:blipFill>
        <p:spPr>
          <a:xfrm>
            <a:off x="8143900" y="4071942"/>
            <a:ext cx="484877" cy="285752"/>
          </a:xfrm>
          <a:prstGeom prst="rect">
            <a:avLst/>
          </a:prstGeom>
          <a:effectLst/>
        </p:spPr>
      </p:pic>
      <p:pic>
        <p:nvPicPr>
          <p:cNvPr id="14" name="Grafik 13" descr="Sedo logo-ohne MLS.JPG"/>
          <p:cNvPicPr>
            <a:picLocks noChangeAspect="1"/>
          </p:cNvPicPr>
          <p:nvPr/>
        </p:nvPicPr>
        <p:blipFill>
          <a:blip r:embed="rId4" cstate="print"/>
          <a:stretch>
            <a:fillRect/>
          </a:stretch>
        </p:blipFill>
        <p:spPr>
          <a:xfrm>
            <a:off x="8143900" y="4357694"/>
            <a:ext cx="484877" cy="285752"/>
          </a:xfrm>
          <a:prstGeom prst="rect">
            <a:avLst/>
          </a:prstGeom>
          <a:effectLst/>
        </p:spPr>
      </p:pic>
      <p:pic>
        <p:nvPicPr>
          <p:cNvPr id="15" name="Grafik 14" descr="Sedo logo-ohne MLS.JPG"/>
          <p:cNvPicPr>
            <a:picLocks noChangeAspect="1"/>
          </p:cNvPicPr>
          <p:nvPr/>
        </p:nvPicPr>
        <p:blipFill>
          <a:blip r:embed="rId4" cstate="print"/>
          <a:stretch>
            <a:fillRect/>
          </a:stretch>
        </p:blipFill>
        <p:spPr>
          <a:xfrm>
            <a:off x="8143900" y="4929198"/>
            <a:ext cx="484877" cy="285752"/>
          </a:xfrm>
          <a:prstGeom prst="rect">
            <a:avLst/>
          </a:prstGeom>
          <a:effectLst/>
        </p:spPr>
      </p:pic>
      <p:pic>
        <p:nvPicPr>
          <p:cNvPr id="16" name="Grafik 15" descr="Sedo logo-ohne MLS.JPG"/>
          <p:cNvPicPr>
            <a:picLocks noChangeAspect="1"/>
          </p:cNvPicPr>
          <p:nvPr/>
        </p:nvPicPr>
        <p:blipFill>
          <a:blip r:embed="rId4" cstate="print"/>
          <a:stretch>
            <a:fillRect/>
          </a:stretch>
        </p:blipFill>
        <p:spPr>
          <a:xfrm>
            <a:off x="8143900" y="4643446"/>
            <a:ext cx="484877" cy="285752"/>
          </a:xfrm>
          <a:prstGeom prst="rect">
            <a:avLst/>
          </a:prstGeom>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Sedo: </a:t>
            </a:r>
            <a:r>
              <a:rPr lang="de-DE" dirty="0" err="1" smtClean="0"/>
              <a:t>Make</a:t>
            </a:r>
            <a:r>
              <a:rPr lang="de-DE" dirty="0" smtClean="0"/>
              <a:t> a </a:t>
            </a:r>
            <a:r>
              <a:rPr lang="de-DE" dirty="0" err="1" smtClean="0"/>
              <a:t>name</a:t>
            </a:r>
            <a:r>
              <a:rPr lang="de-DE" dirty="0" smtClean="0"/>
              <a:t> </a:t>
            </a:r>
            <a:r>
              <a:rPr lang="de-DE" dirty="0" err="1" smtClean="0"/>
              <a:t>for</a:t>
            </a:r>
            <a:r>
              <a:rPr lang="de-DE" dirty="0" smtClean="0"/>
              <a:t> </a:t>
            </a:r>
            <a:r>
              <a:rPr lang="de-DE" dirty="0" err="1" smtClean="0"/>
              <a:t>yourself</a:t>
            </a:r>
            <a:endParaRPr lang="de-DE" dirty="0"/>
          </a:p>
        </p:txBody>
      </p:sp>
      <p:sp>
        <p:nvSpPr>
          <p:cNvPr id="3" name="Inhaltsplatzhalter 2"/>
          <p:cNvSpPr>
            <a:spLocks noGrp="1"/>
          </p:cNvSpPr>
          <p:nvPr>
            <p:ph idx="1"/>
          </p:nvPr>
        </p:nvSpPr>
        <p:spPr/>
        <p:txBody>
          <a:bodyPr/>
          <a:lstStyle/>
          <a:p>
            <a:r>
              <a:rPr lang="de-DE" dirty="0" err="1" smtClean="0"/>
              <a:t>Aftermarket</a:t>
            </a:r>
            <a:r>
              <a:rPr lang="de-DE" dirty="0" smtClean="0"/>
              <a:t> </a:t>
            </a:r>
            <a:r>
              <a:rPr lang="de-DE" dirty="0" err="1" smtClean="0"/>
              <a:t>becomes</a:t>
            </a:r>
            <a:r>
              <a:rPr lang="de-DE" dirty="0" smtClean="0"/>
              <a:t> </a:t>
            </a:r>
            <a:r>
              <a:rPr lang="de-DE" dirty="0" err="1" smtClean="0"/>
              <a:t>more</a:t>
            </a:r>
            <a:r>
              <a:rPr lang="de-DE" dirty="0" smtClean="0"/>
              <a:t> </a:t>
            </a:r>
            <a:r>
              <a:rPr lang="de-DE" dirty="0" err="1" smtClean="0"/>
              <a:t>focussed</a:t>
            </a:r>
            <a:r>
              <a:rPr lang="de-DE" dirty="0" smtClean="0"/>
              <a:t> </a:t>
            </a:r>
            <a:r>
              <a:rPr lang="de-DE" dirty="0" err="1" smtClean="0"/>
              <a:t>towards</a:t>
            </a:r>
            <a:r>
              <a:rPr lang="de-DE" dirty="0" smtClean="0"/>
              <a:t> end-</a:t>
            </a:r>
            <a:r>
              <a:rPr lang="de-DE" dirty="0" err="1" smtClean="0"/>
              <a:t>user</a:t>
            </a:r>
            <a:endParaRPr lang="de-DE" dirty="0" smtClean="0"/>
          </a:p>
          <a:p>
            <a:r>
              <a:rPr lang="de-DE" dirty="0" smtClean="0"/>
              <a:t>Domains </a:t>
            </a:r>
            <a:r>
              <a:rPr lang="de-DE" dirty="0" err="1" smtClean="0"/>
              <a:t>are</a:t>
            </a:r>
            <a:r>
              <a:rPr lang="de-DE" dirty="0" smtClean="0"/>
              <a:t> </a:t>
            </a:r>
            <a:r>
              <a:rPr lang="de-DE" dirty="0" err="1" smtClean="0"/>
              <a:t>recognised</a:t>
            </a:r>
            <a:r>
              <a:rPr lang="de-DE" dirty="0" smtClean="0"/>
              <a:t> </a:t>
            </a:r>
            <a:r>
              <a:rPr lang="de-DE" dirty="0" err="1" smtClean="0"/>
              <a:t>as</a:t>
            </a:r>
            <a:r>
              <a:rPr lang="de-DE" dirty="0" smtClean="0"/>
              <a:t> </a:t>
            </a:r>
            <a:r>
              <a:rPr lang="de-DE" dirty="0" err="1" smtClean="0"/>
              <a:t>important</a:t>
            </a:r>
            <a:r>
              <a:rPr lang="de-DE" dirty="0" smtClean="0"/>
              <a:t> </a:t>
            </a:r>
            <a:r>
              <a:rPr lang="de-DE" dirty="0" err="1" smtClean="0"/>
              <a:t>branding</a:t>
            </a:r>
            <a:r>
              <a:rPr lang="de-DE" dirty="0" smtClean="0"/>
              <a:t> </a:t>
            </a:r>
            <a:r>
              <a:rPr lang="de-DE" dirty="0" err="1" smtClean="0"/>
              <a:t>tools</a:t>
            </a:r>
            <a:endParaRPr lang="de-DE" dirty="0" smtClean="0"/>
          </a:p>
          <a:p>
            <a:r>
              <a:rPr lang="de-DE" dirty="0" err="1" smtClean="0"/>
              <a:t>Cost</a:t>
            </a:r>
            <a:r>
              <a:rPr lang="de-DE" dirty="0" smtClean="0"/>
              <a:t> </a:t>
            </a:r>
            <a:r>
              <a:rPr lang="de-DE" dirty="0" err="1" smtClean="0"/>
              <a:t>effective</a:t>
            </a:r>
            <a:r>
              <a:rPr lang="de-DE" dirty="0" smtClean="0"/>
              <a:t> </a:t>
            </a:r>
            <a:r>
              <a:rPr lang="de-DE" dirty="0" err="1" smtClean="0"/>
              <a:t>way</a:t>
            </a:r>
            <a:r>
              <a:rPr lang="de-DE" dirty="0" smtClean="0"/>
              <a:t> </a:t>
            </a:r>
            <a:r>
              <a:rPr lang="de-DE" dirty="0" err="1" smtClean="0"/>
              <a:t>of</a:t>
            </a:r>
            <a:r>
              <a:rPr lang="de-DE" dirty="0" smtClean="0"/>
              <a:t> </a:t>
            </a:r>
            <a:r>
              <a:rPr lang="de-DE" dirty="0" err="1" smtClean="0"/>
              <a:t>furthering</a:t>
            </a:r>
            <a:r>
              <a:rPr lang="de-DE" dirty="0" smtClean="0"/>
              <a:t> </a:t>
            </a:r>
            <a:r>
              <a:rPr lang="de-DE" dirty="0" err="1" smtClean="0"/>
              <a:t>product</a:t>
            </a:r>
            <a:endParaRPr lang="de-DE" dirty="0" smtClean="0"/>
          </a:p>
          <a:p>
            <a:pPr>
              <a:buNone/>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11</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71164FFA-1859-464A-B89D-4F410D0BAE8F}" type="datetime1">
              <a:rPr lang="de-DE" smtClean="0"/>
              <a:pPr>
                <a:defRPr/>
              </a:pPr>
              <a:t>02.09.2009</a:t>
            </a:fld>
            <a:endParaRPr lang="de-DE"/>
          </a:p>
        </p:txBody>
      </p:sp>
      <p:graphicFrame>
        <p:nvGraphicFramePr>
          <p:cNvPr id="8" name="Diagramm 7"/>
          <p:cNvGraphicFramePr/>
          <p:nvPr/>
        </p:nvGraphicFramePr>
        <p:xfrm>
          <a:off x="1524000" y="3786190"/>
          <a:ext cx="5905520" cy="271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feil nach rechts 8"/>
          <p:cNvSpPr/>
          <p:nvPr/>
        </p:nvSpPr>
        <p:spPr bwMode="auto">
          <a:xfrm>
            <a:off x="3500430" y="6215082"/>
            <a:ext cx="285752" cy="142876"/>
          </a:xfrm>
          <a:prstGeom prst="righ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Direct Navigation &amp; Brand Building</a:t>
            </a:r>
            <a:endParaRPr lang="en-GB" dirty="0"/>
          </a:p>
        </p:txBody>
      </p:sp>
      <p:sp>
        <p:nvSpPr>
          <p:cNvPr id="8" name="Content Placeholder 7"/>
          <p:cNvSpPr>
            <a:spLocks noGrp="1"/>
          </p:cNvSpPr>
          <p:nvPr>
            <p:ph sz="half" idx="1"/>
          </p:nvPr>
        </p:nvSpPr>
        <p:spPr/>
        <p:txBody>
          <a:bodyPr/>
          <a:lstStyle/>
          <a:p>
            <a:r>
              <a:rPr lang="en-US" sz="1800" dirty="0" smtClean="0"/>
              <a:t>Domain becomes a KEYWORD brand</a:t>
            </a:r>
          </a:p>
          <a:p>
            <a:r>
              <a:rPr lang="en-US" sz="1800" dirty="0" smtClean="0"/>
              <a:t>Domains are chosen according to keyword terms</a:t>
            </a:r>
          </a:p>
          <a:p>
            <a:r>
              <a:rPr lang="en-US" sz="1800" dirty="0" smtClean="0"/>
              <a:t>Instant recognition</a:t>
            </a:r>
          </a:p>
          <a:p>
            <a:r>
              <a:rPr lang="en-US" sz="1800" dirty="0" smtClean="0">
                <a:sym typeface="Wingdings" pitchFamily="2" charset="2"/>
              </a:rPr>
              <a:t>First stop for those new to the category.</a:t>
            </a:r>
            <a:endParaRPr lang="en-US" sz="1800" dirty="0" smtClean="0"/>
          </a:p>
          <a:p>
            <a:r>
              <a:rPr lang="en-US" sz="1800" dirty="0" smtClean="0">
                <a:sym typeface="Wingdings" pitchFamily="2" charset="2"/>
              </a:rPr>
              <a:t>Premium name : credibility &amp; independence</a:t>
            </a:r>
            <a:endParaRPr lang="en-US" sz="1800" dirty="0" smtClean="0"/>
          </a:p>
          <a:p>
            <a:pPr>
              <a:buNone/>
            </a:pPr>
            <a:endParaRPr lang="en-US" sz="1800" dirty="0" smtClean="0"/>
          </a:p>
        </p:txBody>
      </p:sp>
      <p:sp>
        <p:nvSpPr>
          <p:cNvPr id="4" name="Slide Number Placehold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12</a:t>
            </a:fld>
            <a:endParaRPr lang="de-DE"/>
          </a:p>
        </p:txBody>
      </p:sp>
      <p:sp>
        <p:nvSpPr>
          <p:cNvPr id="5" name="Footer Placeholder 4"/>
          <p:cNvSpPr>
            <a:spLocks noGrp="1"/>
          </p:cNvSpPr>
          <p:nvPr>
            <p:ph type="ftr" sz="quarter" idx="11"/>
          </p:nvPr>
        </p:nvSpPr>
        <p:spPr/>
        <p:txBody>
          <a:bodyPr/>
          <a:lstStyle/>
          <a:p>
            <a:pPr>
              <a:defRPr/>
            </a:pPr>
            <a:r>
              <a:rPr lang="de-DE" dirty="0" smtClean="0"/>
              <a:t>              </a:t>
            </a:r>
            <a:endParaRPr lang="de-DE" dirty="0"/>
          </a:p>
        </p:txBody>
      </p:sp>
      <p:sp>
        <p:nvSpPr>
          <p:cNvPr id="6" name="Date Placeholder 5"/>
          <p:cNvSpPr>
            <a:spLocks noGrp="1"/>
          </p:cNvSpPr>
          <p:nvPr>
            <p:ph type="dt" sz="half" idx="12"/>
          </p:nvPr>
        </p:nvSpPr>
        <p:spPr/>
        <p:txBody>
          <a:bodyPr/>
          <a:lstStyle/>
          <a:p>
            <a:pPr>
              <a:defRPr/>
            </a:pPr>
            <a:fld id="{4A24F0BC-5A2D-40BE-BEEB-F45D49BB4FAF}" type="datetime1">
              <a:rPr lang="de-DE" smtClean="0"/>
              <a:pPr>
                <a:defRPr/>
              </a:pPr>
              <a:t>02.09.2009</a:t>
            </a:fld>
            <a:endParaRPr lang="de-DE"/>
          </a:p>
        </p:txBody>
      </p:sp>
      <p:pic>
        <p:nvPicPr>
          <p:cNvPr id="9" name="Picture 6" descr="BabyCom"/>
          <p:cNvPicPr>
            <a:picLocks noGrp="1" noChangeAspect="1" noChangeArrowheads="1"/>
          </p:cNvPicPr>
          <p:nvPr>
            <p:ph sz="half" idx="2"/>
          </p:nvPr>
        </p:nvPicPr>
        <p:blipFill>
          <a:blip r:embed="rId3"/>
          <a:srcRect/>
          <a:stretch>
            <a:fillRect/>
          </a:stretch>
        </p:blipFill>
        <p:spPr>
          <a:xfrm>
            <a:off x="4648200" y="2285992"/>
            <a:ext cx="4138642" cy="3588699"/>
          </a:xfr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Future </a:t>
            </a:r>
            <a:r>
              <a:rPr lang="de-DE" dirty="0" err="1" smtClean="0"/>
              <a:t>outlook</a:t>
            </a:r>
            <a:r>
              <a:rPr lang="de-DE" dirty="0" smtClean="0"/>
              <a:t> : </a:t>
            </a:r>
            <a:r>
              <a:rPr lang="de-DE" dirty="0" err="1" smtClean="0"/>
              <a:t>Buy</a:t>
            </a:r>
            <a:r>
              <a:rPr lang="de-DE" dirty="0" smtClean="0"/>
              <a:t>, Park, Sell</a:t>
            </a:r>
            <a:endParaRPr lang="de-DE" dirty="0"/>
          </a:p>
        </p:txBody>
      </p:sp>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13</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E230C22E-DAEA-4F63-B594-DE60B56120A0}" type="datetime1">
              <a:rPr lang="de-DE" smtClean="0"/>
              <a:pPr>
                <a:defRPr/>
              </a:pPr>
              <a:t>02.09.2009</a:t>
            </a:fld>
            <a:endParaRPr lang="de-DE"/>
          </a:p>
        </p:txBody>
      </p:sp>
      <p:pic>
        <p:nvPicPr>
          <p:cNvPr id="1040" name="Picture 16" descr="C:\Dokumente und Einstellungen\david\Lokale Einstellungen\Temporary Internet Files\Content.IE5\0PQRKHM3\MCj04321110000[1].wmf"/>
          <p:cNvPicPr>
            <a:picLocks noGrp="1" noChangeAspect="1" noChangeArrowheads="1"/>
          </p:cNvPicPr>
          <p:nvPr>
            <p:ph idx="1"/>
          </p:nvPr>
        </p:nvPicPr>
        <p:blipFill>
          <a:blip r:embed="rId3"/>
          <a:srcRect/>
          <a:stretch>
            <a:fillRect/>
          </a:stretch>
        </p:blipFill>
        <p:spPr bwMode="auto">
          <a:xfrm>
            <a:off x="3643306" y="3429000"/>
            <a:ext cx="1838325" cy="1698625"/>
          </a:xfrm>
          <a:prstGeom prst="rect">
            <a:avLst/>
          </a:prstGeom>
          <a:noFill/>
          <a:ln>
            <a:solidFill>
              <a:schemeClr val="tx1"/>
            </a:solidFill>
          </a:ln>
        </p:spPr>
      </p:pic>
      <p:sp>
        <p:nvSpPr>
          <p:cNvPr id="25" name="Rechteck 24"/>
          <p:cNvSpPr/>
          <p:nvPr/>
        </p:nvSpPr>
        <p:spPr bwMode="auto">
          <a:xfrm>
            <a:off x="714348" y="2214554"/>
            <a:ext cx="2571768" cy="1071570"/>
          </a:xfrm>
          <a:prstGeom prst="rect">
            <a:avLst/>
          </a:prstGeom>
          <a:solidFill>
            <a:srgbClr val="0132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550" dirty="0" smtClean="0">
                <a:solidFill>
                  <a:schemeClr val="bg1"/>
                </a:solidFill>
              </a:rPr>
              <a:t>Domain </a:t>
            </a:r>
            <a:r>
              <a:rPr lang="de-DE" sz="1550" dirty="0" err="1" smtClean="0">
                <a:solidFill>
                  <a:schemeClr val="bg1"/>
                </a:solidFill>
              </a:rPr>
              <a:t>owners</a:t>
            </a:r>
            <a:r>
              <a:rPr lang="de-DE" sz="1550" dirty="0" smtClean="0">
                <a:solidFill>
                  <a:schemeClr val="bg1"/>
                </a:solidFill>
              </a:rPr>
              <a:t> – </a:t>
            </a:r>
            <a:r>
              <a:rPr lang="de-DE" sz="1550" dirty="0" err="1" smtClean="0">
                <a:solidFill>
                  <a:schemeClr val="bg1"/>
                </a:solidFill>
              </a:rPr>
              <a:t>need</a:t>
            </a:r>
            <a:r>
              <a:rPr lang="de-DE" sz="1550" dirty="0" smtClean="0">
                <a:solidFill>
                  <a:schemeClr val="bg1"/>
                </a:solidFill>
              </a:rPr>
              <a:t> </a:t>
            </a:r>
            <a:r>
              <a:rPr lang="de-DE" sz="1550" dirty="0" err="1" smtClean="0">
                <a:solidFill>
                  <a:schemeClr val="bg1"/>
                </a:solidFill>
              </a:rPr>
              <a:t>to</a:t>
            </a:r>
            <a:r>
              <a:rPr lang="de-DE" sz="1550" dirty="0" smtClean="0">
                <a:solidFill>
                  <a:schemeClr val="bg1"/>
                </a:solidFill>
              </a:rPr>
              <a:t> </a:t>
            </a:r>
            <a:r>
              <a:rPr lang="de-DE" sz="1550" dirty="0" err="1" smtClean="0">
                <a:solidFill>
                  <a:schemeClr val="bg1"/>
                </a:solidFill>
              </a:rPr>
              <a:t>sell</a:t>
            </a:r>
            <a:r>
              <a:rPr lang="de-DE" sz="1550" dirty="0" smtClean="0">
                <a:solidFill>
                  <a:schemeClr val="bg1"/>
                </a:solidFill>
              </a:rPr>
              <a:t> large </a:t>
            </a:r>
            <a:r>
              <a:rPr lang="de-DE" sz="1550" dirty="0" err="1" smtClean="0">
                <a:solidFill>
                  <a:schemeClr val="bg1"/>
                </a:solidFill>
              </a:rPr>
              <a:t>inventory</a:t>
            </a:r>
            <a:endParaRPr kumimoji="0" lang="de-DE" sz="1550" b="0" i="0" u="none" strike="noStrike" cap="none" normalizeH="0" baseline="0" dirty="0" smtClean="0">
              <a:ln>
                <a:noFill/>
              </a:ln>
              <a:solidFill>
                <a:schemeClr val="bg1"/>
              </a:solidFill>
              <a:effectLst/>
              <a:latin typeface="Times" charset="0"/>
            </a:endParaRPr>
          </a:p>
        </p:txBody>
      </p:sp>
      <p:sp>
        <p:nvSpPr>
          <p:cNvPr id="28" name="Rechteck 27"/>
          <p:cNvSpPr/>
          <p:nvPr/>
        </p:nvSpPr>
        <p:spPr bwMode="auto">
          <a:xfrm>
            <a:off x="714348" y="3643314"/>
            <a:ext cx="2571768" cy="1143008"/>
          </a:xfrm>
          <a:prstGeom prst="rect">
            <a:avLst/>
          </a:prstGeom>
          <a:solidFill>
            <a:srgbClr val="0132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550" dirty="0" smtClean="0">
                <a:solidFill>
                  <a:schemeClr val="bg1"/>
                </a:solidFill>
              </a:rPr>
              <a:t>Portfolio </a:t>
            </a:r>
            <a:r>
              <a:rPr lang="de-DE" sz="1550" dirty="0" err="1" smtClean="0">
                <a:solidFill>
                  <a:schemeClr val="bg1"/>
                </a:solidFill>
              </a:rPr>
              <a:t>owners</a:t>
            </a:r>
            <a:r>
              <a:rPr lang="de-DE" sz="1550" dirty="0" smtClean="0">
                <a:solidFill>
                  <a:schemeClr val="bg1"/>
                </a:solidFill>
              </a:rPr>
              <a:t> </a:t>
            </a:r>
            <a:r>
              <a:rPr lang="de-DE" sz="1550" dirty="0" err="1" smtClean="0">
                <a:solidFill>
                  <a:schemeClr val="bg1"/>
                </a:solidFill>
              </a:rPr>
              <a:t>need</a:t>
            </a:r>
            <a:r>
              <a:rPr lang="de-DE" sz="1550" dirty="0" smtClean="0">
                <a:solidFill>
                  <a:schemeClr val="bg1"/>
                </a:solidFill>
              </a:rPr>
              <a:t> </a:t>
            </a:r>
            <a:r>
              <a:rPr lang="de-DE" sz="1550" dirty="0" err="1" smtClean="0">
                <a:solidFill>
                  <a:schemeClr val="bg1"/>
                </a:solidFill>
              </a:rPr>
              <a:t>to</a:t>
            </a:r>
            <a:r>
              <a:rPr lang="de-DE" sz="1550" dirty="0" smtClean="0">
                <a:solidFill>
                  <a:schemeClr val="bg1"/>
                </a:solidFill>
              </a:rPr>
              <a:t> </a:t>
            </a:r>
            <a:r>
              <a:rPr lang="de-DE" sz="1550" dirty="0" err="1" smtClean="0">
                <a:solidFill>
                  <a:schemeClr val="bg1"/>
                </a:solidFill>
              </a:rPr>
              <a:t>ensure</a:t>
            </a:r>
            <a:r>
              <a:rPr lang="de-DE" sz="1550" dirty="0" smtClean="0">
                <a:solidFill>
                  <a:schemeClr val="bg1"/>
                </a:solidFill>
              </a:rPr>
              <a:t> </a:t>
            </a:r>
            <a:r>
              <a:rPr lang="de-DE" sz="1550" dirty="0" err="1" smtClean="0">
                <a:solidFill>
                  <a:schemeClr val="bg1"/>
                </a:solidFill>
              </a:rPr>
              <a:t>renewal</a:t>
            </a:r>
            <a:r>
              <a:rPr lang="de-DE" sz="1550" dirty="0" smtClean="0">
                <a:solidFill>
                  <a:schemeClr val="bg1"/>
                </a:solidFill>
              </a:rPr>
              <a:t> </a:t>
            </a:r>
            <a:r>
              <a:rPr lang="de-DE" sz="1550" dirty="0" err="1" smtClean="0">
                <a:solidFill>
                  <a:schemeClr val="bg1"/>
                </a:solidFill>
              </a:rPr>
              <a:t>fees</a:t>
            </a:r>
            <a:r>
              <a:rPr lang="de-DE" sz="1550" dirty="0" smtClean="0">
                <a:solidFill>
                  <a:schemeClr val="bg1"/>
                </a:solidFill>
              </a:rPr>
              <a:t> </a:t>
            </a:r>
            <a:r>
              <a:rPr lang="de-DE" sz="1550" dirty="0" err="1" smtClean="0">
                <a:solidFill>
                  <a:schemeClr val="bg1"/>
                </a:solidFill>
              </a:rPr>
              <a:t>are</a:t>
            </a:r>
            <a:r>
              <a:rPr lang="de-DE" sz="1550" dirty="0" smtClean="0">
                <a:solidFill>
                  <a:schemeClr val="bg1"/>
                </a:solidFill>
              </a:rPr>
              <a:t> </a:t>
            </a:r>
            <a:r>
              <a:rPr lang="de-DE" sz="1550" dirty="0" err="1" smtClean="0">
                <a:solidFill>
                  <a:schemeClr val="bg1"/>
                </a:solidFill>
              </a:rPr>
              <a:t>covered</a:t>
            </a:r>
            <a:endParaRPr lang="de-DE" sz="1550" dirty="0" smtClean="0">
              <a:solidFill>
                <a:schemeClr val="bg1"/>
              </a:solidFill>
            </a:endParaRPr>
          </a:p>
        </p:txBody>
      </p:sp>
      <p:sp>
        <p:nvSpPr>
          <p:cNvPr id="29" name="Rechteck 28"/>
          <p:cNvSpPr/>
          <p:nvPr/>
        </p:nvSpPr>
        <p:spPr bwMode="auto">
          <a:xfrm>
            <a:off x="714348" y="5143512"/>
            <a:ext cx="2571768" cy="1143008"/>
          </a:xfrm>
          <a:prstGeom prst="rect">
            <a:avLst/>
          </a:prstGeom>
          <a:solidFill>
            <a:srgbClr val="0132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550" b="0" i="0" u="none" strike="noStrike" cap="none" normalizeH="0" baseline="0" dirty="0" err="1" smtClean="0">
                <a:ln>
                  <a:noFill/>
                </a:ln>
                <a:solidFill>
                  <a:schemeClr val="bg1"/>
                </a:solidFill>
                <a:effectLst/>
                <a:latin typeface="Times" charset="0"/>
              </a:rPr>
              <a:t>Registrars</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look</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to</a:t>
            </a:r>
            <a:r>
              <a:rPr kumimoji="0" lang="de-DE" sz="1550" b="0" i="0" u="none" strike="noStrike" cap="none" normalizeH="0" baseline="0" dirty="0" smtClean="0">
                <a:ln>
                  <a:noFill/>
                </a:ln>
                <a:solidFill>
                  <a:schemeClr val="bg1"/>
                </a:solidFill>
                <a:effectLst/>
                <a:latin typeface="Times" charset="0"/>
              </a:rPr>
              <a:t> find </a:t>
            </a:r>
            <a:r>
              <a:rPr kumimoji="0" lang="de-DE" sz="1550" b="0" i="0" u="none" strike="noStrike" cap="none" normalizeH="0" baseline="0" dirty="0" err="1" smtClean="0">
                <a:ln>
                  <a:noFill/>
                </a:ln>
                <a:solidFill>
                  <a:schemeClr val="bg1"/>
                </a:solidFill>
                <a:effectLst/>
                <a:latin typeface="Times" charset="0"/>
              </a:rPr>
              <a:t>sales</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solutions</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to</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maximise</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both</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their</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and</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clients</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returns</a:t>
            </a:r>
            <a:endParaRPr kumimoji="0" lang="de-DE" sz="1550" b="0" i="0" u="none" strike="noStrike" cap="none" normalizeH="0" baseline="0" dirty="0" smtClean="0">
              <a:ln>
                <a:noFill/>
              </a:ln>
              <a:solidFill>
                <a:schemeClr val="bg1"/>
              </a:solidFill>
              <a:effectLst/>
              <a:latin typeface="Times" charset="0"/>
            </a:endParaRPr>
          </a:p>
        </p:txBody>
      </p:sp>
      <p:pic>
        <p:nvPicPr>
          <p:cNvPr id="30" name="Grafik 29" descr="Sedo logo-ohne MLS.JPG"/>
          <p:cNvPicPr>
            <a:picLocks noChangeAspect="1"/>
          </p:cNvPicPr>
          <p:nvPr/>
        </p:nvPicPr>
        <p:blipFill>
          <a:blip r:embed="rId4"/>
          <a:stretch>
            <a:fillRect/>
          </a:stretch>
        </p:blipFill>
        <p:spPr>
          <a:xfrm>
            <a:off x="4000496" y="2786058"/>
            <a:ext cx="1143008" cy="673608"/>
          </a:xfrm>
          <a:prstGeom prst="rect">
            <a:avLst/>
          </a:prstGeom>
          <a:ln>
            <a:solidFill>
              <a:schemeClr val="tx1"/>
            </a:solidFill>
          </a:ln>
        </p:spPr>
      </p:pic>
      <p:sp>
        <p:nvSpPr>
          <p:cNvPr id="32" name="Rechteck 31"/>
          <p:cNvSpPr/>
          <p:nvPr/>
        </p:nvSpPr>
        <p:spPr bwMode="auto">
          <a:xfrm>
            <a:off x="5857884" y="2143116"/>
            <a:ext cx="2643206" cy="1143008"/>
          </a:xfrm>
          <a:prstGeom prst="rect">
            <a:avLst/>
          </a:prstGeom>
          <a:solidFill>
            <a:srgbClr val="0132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550" b="0" i="0" u="none" strike="noStrike" cap="none" normalizeH="0" baseline="0" dirty="0" smtClean="0">
                <a:ln>
                  <a:noFill/>
                </a:ln>
                <a:solidFill>
                  <a:schemeClr val="bg1"/>
                </a:solidFill>
                <a:effectLst/>
                <a:latin typeface="Times" charset="0"/>
              </a:rPr>
              <a:t>Sedo</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provide</a:t>
            </a:r>
            <a:r>
              <a:rPr kumimoji="0" lang="de-DE" sz="1550" b="0" i="0" u="none" strike="noStrike" cap="none" normalizeH="0" dirty="0" smtClean="0">
                <a:ln>
                  <a:noFill/>
                </a:ln>
                <a:solidFill>
                  <a:schemeClr val="bg1"/>
                </a:solidFill>
                <a:effectLst/>
                <a:latin typeface="Times" charset="0"/>
              </a:rPr>
              <a:t> end-</a:t>
            </a:r>
            <a:r>
              <a:rPr kumimoji="0" lang="de-DE" sz="1550" b="0" i="0" u="none" strike="noStrike" cap="none" normalizeH="0" dirty="0" err="1" smtClean="0">
                <a:ln>
                  <a:noFill/>
                </a:ln>
                <a:solidFill>
                  <a:schemeClr val="bg1"/>
                </a:solidFill>
                <a:effectLst/>
                <a:latin typeface="Times" charset="0"/>
              </a:rPr>
              <a:t>user</a:t>
            </a:r>
            <a:r>
              <a:rPr lang="de-DE" sz="1550" dirty="0" err="1" smtClean="0">
                <a:solidFill>
                  <a:schemeClr val="bg1"/>
                </a:solidFill>
              </a:rPr>
              <a:t>s</a:t>
            </a:r>
            <a:r>
              <a:rPr lang="de-DE" sz="1550" dirty="0" smtClean="0">
                <a:solidFill>
                  <a:schemeClr val="bg1"/>
                </a:solidFill>
              </a:rPr>
              <a:t> </a:t>
            </a:r>
            <a:r>
              <a:rPr lang="de-DE" sz="1550" dirty="0" err="1" smtClean="0">
                <a:solidFill>
                  <a:schemeClr val="bg1"/>
                </a:solidFill>
              </a:rPr>
              <a:t>opportunity</a:t>
            </a:r>
            <a:r>
              <a:rPr lang="de-DE" sz="1550" dirty="0" smtClean="0">
                <a:solidFill>
                  <a:schemeClr val="bg1"/>
                </a:solidFill>
              </a:rPr>
              <a:t> </a:t>
            </a:r>
            <a:r>
              <a:rPr lang="de-DE" sz="1550" dirty="0" err="1" smtClean="0">
                <a:solidFill>
                  <a:schemeClr val="bg1"/>
                </a:solidFill>
              </a:rPr>
              <a:t>to</a:t>
            </a:r>
            <a:r>
              <a:rPr lang="de-DE" sz="1550" dirty="0" smtClean="0">
                <a:solidFill>
                  <a:schemeClr val="bg1"/>
                </a:solidFill>
              </a:rPr>
              <a:t> </a:t>
            </a:r>
            <a:r>
              <a:rPr lang="de-DE" sz="1550" dirty="0" err="1" smtClean="0">
                <a:solidFill>
                  <a:schemeClr val="bg1"/>
                </a:solidFill>
              </a:rPr>
              <a:t>acquire</a:t>
            </a:r>
            <a:r>
              <a:rPr lang="de-DE" sz="1550" dirty="0" smtClean="0">
                <a:solidFill>
                  <a:schemeClr val="bg1"/>
                </a:solidFill>
              </a:rPr>
              <a:t> </a:t>
            </a:r>
            <a:r>
              <a:rPr lang="de-DE" sz="1550" dirty="0" err="1" smtClean="0">
                <a:solidFill>
                  <a:schemeClr val="bg1"/>
                </a:solidFill>
              </a:rPr>
              <a:t>the</a:t>
            </a:r>
            <a:r>
              <a:rPr lang="de-DE" sz="1550" dirty="0" smtClean="0">
                <a:solidFill>
                  <a:schemeClr val="bg1"/>
                </a:solidFill>
              </a:rPr>
              <a:t> </a:t>
            </a:r>
            <a:r>
              <a:rPr lang="de-DE" sz="1550" dirty="0" err="1" smtClean="0">
                <a:solidFill>
                  <a:schemeClr val="bg1"/>
                </a:solidFill>
              </a:rPr>
              <a:t>right</a:t>
            </a:r>
            <a:r>
              <a:rPr lang="de-DE" sz="1550" dirty="0" smtClean="0">
                <a:solidFill>
                  <a:schemeClr val="bg1"/>
                </a:solidFill>
              </a:rPr>
              <a:t> </a:t>
            </a:r>
            <a:r>
              <a:rPr lang="de-DE" sz="1550" dirty="0" err="1" smtClean="0">
                <a:solidFill>
                  <a:schemeClr val="bg1"/>
                </a:solidFill>
              </a:rPr>
              <a:t>name</a:t>
            </a:r>
            <a:r>
              <a:rPr lang="de-DE" sz="1550" dirty="0" smtClean="0">
                <a:solidFill>
                  <a:schemeClr val="bg1"/>
                </a:solidFill>
              </a:rPr>
              <a:t> </a:t>
            </a:r>
            <a:r>
              <a:rPr lang="de-DE" sz="1550" dirty="0" err="1" smtClean="0">
                <a:solidFill>
                  <a:schemeClr val="bg1"/>
                </a:solidFill>
              </a:rPr>
              <a:t>to</a:t>
            </a:r>
            <a:r>
              <a:rPr lang="de-DE" sz="1550" dirty="0" smtClean="0">
                <a:solidFill>
                  <a:schemeClr val="bg1"/>
                </a:solidFill>
              </a:rPr>
              <a:t> </a:t>
            </a:r>
            <a:r>
              <a:rPr lang="de-DE" sz="1550" dirty="0" err="1" smtClean="0">
                <a:solidFill>
                  <a:schemeClr val="bg1"/>
                </a:solidFill>
              </a:rPr>
              <a:t>establish</a:t>
            </a:r>
            <a:r>
              <a:rPr lang="de-DE" sz="1550" dirty="0" smtClean="0">
                <a:solidFill>
                  <a:schemeClr val="bg1"/>
                </a:solidFill>
              </a:rPr>
              <a:t> an online </a:t>
            </a:r>
            <a:r>
              <a:rPr lang="de-DE" sz="1550" dirty="0" err="1" smtClean="0">
                <a:solidFill>
                  <a:schemeClr val="bg1"/>
                </a:solidFill>
              </a:rPr>
              <a:t>presence</a:t>
            </a:r>
            <a:endParaRPr kumimoji="0" lang="de-DE" sz="1550" b="0" i="0" u="none" strike="noStrike" cap="none" normalizeH="0" baseline="0" dirty="0" smtClean="0">
              <a:ln>
                <a:noFill/>
              </a:ln>
              <a:solidFill>
                <a:schemeClr val="bg1"/>
              </a:solidFill>
              <a:effectLst/>
              <a:latin typeface="Times" charset="0"/>
            </a:endParaRPr>
          </a:p>
        </p:txBody>
      </p:sp>
      <p:sp>
        <p:nvSpPr>
          <p:cNvPr id="33" name="Rechteck 32"/>
          <p:cNvSpPr/>
          <p:nvPr/>
        </p:nvSpPr>
        <p:spPr bwMode="auto">
          <a:xfrm>
            <a:off x="5857884" y="3643314"/>
            <a:ext cx="2643206" cy="1143008"/>
          </a:xfrm>
          <a:prstGeom prst="rect">
            <a:avLst/>
          </a:prstGeom>
          <a:solidFill>
            <a:srgbClr val="0132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550" b="0" i="0" u="none" strike="noStrike" cap="none" normalizeH="0" baseline="0" dirty="0" err="1" smtClean="0">
                <a:ln>
                  <a:noFill/>
                </a:ln>
                <a:solidFill>
                  <a:schemeClr val="bg1"/>
                </a:solidFill>
                <a:effectLst/>
                <a:latin typeface="Times" charset="0"/>
              </a:rPr>
              <a:t>Sedo‘s</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parking</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programme</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ensures</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renewal</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fees</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are</a:t>
            </a:r>
            <a:r>
              <a:rPr kumimoji="0" lang="de-DE" sz="1550" b="0" i="0" u="none" strike="noStrike" cap="none" normalizeH="0" baseline="0" dirty="0" smtClean="0">
                <a:ln>
                  <a:noFill/>
                </a:ln>
                <a:solidFill>
                  <a:schemeClr val="bg1"/>
                </a:solidFill>
                <a:effectLst/>
                <a:latin typeface="Times" charset="0"/>
              </a:rPr>
              <a:t> </a:t>
            </a:r>
            <a:r>
              <a:rPr kumimoji="0" lang="de-DE" sz="1550" b="0" i="0" u="none" strike="noStrike" cap="none" normalizeH="0" baseline="0" dirty="0" err="1" smtClean="0">
                <a:ln>
                  <a:noFill/>
                </a:ln>
                <a:solidFill>
                  <a:schemeClr val="bg1"/>
                </a:solidFill>
                <a:effectLst/>
                <a:latin typeface="Times" charset="0"/>
              </a:rPr>
              <a:t>covered</a:t>
            </a:r>
            <a:endParaRPr kumimoji="0" lang="de-DE" sz="1550" b="0" i="0" u="none" strike="noStrike" cap="none" normalizeH="0" baseline="0" dirty="0" smtClean="0">
              <a:ln>
                <a:noFill/>
              </a:ln>
              <a:solidFill>
                <a:schemeClr val="bg1"/>
              </a:solidFill>
              <a:effectLst/>
              <a:latin typeface="Times" charset="0"/>
            </a:endParaRPr>
          </a:p>
        </p:txBody>
      </p:sp>
      <p:sp>
        <p:nvSpPr>
          <p:cNvPr id="34" name="Rechteck 33"/>
          <p:cNvSpPr/>
          <p:nvPr/>
        </p:nvSpPr>
        <p:spPr bwMode="auto">
          <a:xfrm>
            <a:off x="5857884" y="5214950"/>
            <a:ext cx="2643206" cy="1000132"/>
          </a:xfrm>
          <a:prstGeom prst="rect">
            <a:avLst/>
          </a:prstGeom>
          <a:solidFill>
            <a:srgbClr val="01329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550" b="0" i="0" u="none" strike="noStrike" cap="none" normalizeH="0" baseline="0" dirty="0" smtClean="0">
                <a:ln>
                  <a:noFill/>
                </a:ln>
                <a:solidFill>
                  <a:schemeClr val="bg1"/>
                </a:solidFill>
                <a:effectLst/>
                <a:latin typeface="Times" charset="0"/>
              </a:rPr>
              <a:t>New </a:t>
            </a:r>
            <a:r>
              <a:rPr kumimoji="0" lang="de-DE" sz="1550" b="0" i="0" u="none" strike="noStrike" cap="none" normalizeH="0" baseline="0" dirty="0" err="1" smtClean="0">
                <a:ln>
                  <a:noFill/>
                </a:ln>
                <a:solidFill>
                  <a:schemeClr val="bg1"/>
                </a:solidFill>
                <a:effectLst/>
                <a:latin typeface="Times" charset="0"/>
              </a:rPr>
              <a:t>registrar</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cooperations</a:t>
            </a:r>
            <a:r>
              <a:rPr kumimoji="0" lang="de-DE" sz="1550" b="0" i="0" u="none" strike="noStrike" cap="none" normalizeH="0" dirty="0" smtClean="0">
                <a:ln>
                  <a:noFill/>
                </a:ln>
                <a:solidFill>
                  <a:schemeClr val="bg1"/>
                </a:solidFill>
                <a:effectLst/>
                <a:latin typeface="Times" charset="0"/>
              </a:rPr>
              <a:t> open </a:t>
            </a:r>
            <a:r>
              <a:rPr kumimoji="0" lang="de-DE" sz="1550" b="0" i="0" u="none" strike="noStrike" cap="none" normalizeH="0" dirty="0" err="1" smtClean="0">
                <a:ln>
                  <a:noFill/>
                </a:ln>
                <a:solidFill>
                  <a:schemeClr val="bg1"/>
                </a:solidFill>
                <a:effectLst/>
                <a:latin typeface="Times" charset="0"/>
              </a:rPr>
              <a:t>up</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secondary</a:t>
            </a:r>
            <a:r>
              <a:rPr kumimoji="0" lang="de-DE" sz="1550" b="0" i="0" u="none" strike="noStrike" cap="none" normalizeH="0" dirty="0" smtClean="0">
                <a:ln>
                  <a:noFill/>
                </a:ln>
                <a:solidFill>
                  <a:schemeClr val="bg1"/>
                </a:solidFill>
                <a:effectLst/>
                <a:latin typeface="Times" charset="0"/>
              </a:rPr>
              <a:t> </a:t>
            </a:r>
            <a:r>
              <a:rPr kumimoji="0" lang="de-DE" sz="1550" b="0" i="0" u="none" strike="noStrike" cap="none" normalizeH="0" dirty="0" err="1" smtClean="0">
                <a:ln>
                  <a:noFill/>
                </a:ln>
                <a:solidFill>
                  <a:schemeClr val="bg1"/>
                </a:solidFill>
                <a:effectLst/>
                <a:latin typeface="Times" charset="0"/>
              </a:rPr>
              <a:t>market</a:t>
            </a:r>
            <a:endParaRPr kumimoji="0" lang="de-DE" sz="1550" b="0" i="0" u="none" strike="noStrike" cap="none" normalizeH="0" baseline="0" dirty="0" smtClean="0">
              <a:ln>
                <a:noFill/>
              </a:ln>
              <a:solidFill>
                <a:schemeClr val="bg1"/>
              </a:solidFill>
              <a:effectLst/>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0-#ppt_w/2"/>
                                          </p:val>
                                        </p:tav>
                                        <p:tav tm="100000">
                                          <p:val>
                                            <p:strVal val="#ppt_x"/>
                                          </p:val>
                                        </p:tav>
                                      </p:tavLst>
                                    </p:anim>
                                    <p:anim calcmode="lin" valueType="num">
                                      <p:cBhvr additive="base">
                                        <p:cTn id="1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0-#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1000" fill="hold"/>
                                        <p:tgtEl>
                                          <p:spTgt spid="32"/>
                                        </p:tgtEl>
                                        <p:attrNameLst>
                                          <p:attrName>ppt_x</p:attrName>
                                        </p:attrNameLst>
                                      </p:cBhvr>
                                      <p:tavLst>
                                        <p:tav tm="0">
                                          <p:val>
                                            <p:strVal val="1+#ppt_w/2"/>
                                          </p:val>
                                        </p:tav>
                                        <p:tav tm="100000">
                                          <p:val>
                                            <p:strVal val="#ppt_x"/>
                                          </p:val>
                                        </p:tav>
                                      </p:tavLst>
                                    </p:anim>
                                    <p:anim calcmode="lin" valueType="num">
                                      <p:cBhvr additive="base">
                                        <p:cTn id="2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000" fill="hold"/>
                                        <p:tgtEl>
                                          <p:spTgt spid="34"/>
                                        </p:tgtEl>
                                        <p:attrNameLst>
                                          <p:attrName>ppt_x</p:attrName>
                                        </p:attrNameLst>
                                      </p:cBhvr>
                                      <p:tavLst>
                                        <p:tav tm="0">
                                          <p:val>
                                            <p:strVal val="1+#ppt_w/2"/>
                                          </p:val>
                                        </p:tav>
                                        <p:tav tm="100000">
                                          <p:val>
                                            <p:strVal val="#ppt_x"/>
                                          </p:val>
                                        </p:tav>
                                      </p:tavLst>
                                    </p:anim>
                                    <p:anim calcmode="lin" valueType="num">
                                      <p:cBhvr additive="base">
                                        <p:cTn id="3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ehrere Dokumente 7"/>
          <p:cNvSpPr/>
          <p:nvPr/>
        </p:nvSpPr>
        <p:spPr>
          <a:xfrm>
            <a:off x="428596" y="2428868"/>
            <a:ext cx="857256" cy="616076"/>
          </a:xfrm>
          <a:prstGeom prst="flowChartMultidocumen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cxnSp>
        <p:nvCxnSpPr>
          <p:cNvPr id="10" name="Gerade Verbindung mit Pfeil 9"/>
          <p:cNvCxnSpPr/>
          <p:nvPr/>
        </p:nvCxnSpPr>
        <p:spPr>
          <a:xfrm>
            <a:off x="2928926" y="2643182"/>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V="1">
            <a:off x="4572000" y="2214554"/>
            <a:ext cx="1214446"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4572000" y="2643182"/>
            <a:ext cx="121444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4572000" y="2643182"/>
            <a:ext cx="1143008"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276266" y="2000240"/>
            <a:ext cx="1438214" cy="307777"/>
          </a:xfrm>
          <a:prstGeom prst="rect">
            <a:avLst/>
          </a:prstGeom>
          <a:noFill/>
        </p:spPr>
        <p:txBody>
          <a:bodyPr wrap="none" rtlCol="0">
            <a:spAutoFit/>
          </a:bodyPr>
          <a:lstStyle/>
          <a:p>
            <a:r>
              <a:rPr lang="de-DE" sz="1400" dirty="0" smtClean="0">
                <a:solidFill>
                  <a:srgbClr val="013295"/>
                </a:solidFill>
              </a:rPr>
              <a:t>Large Portfolios</a:t>
            </a:r>
            <a:endParaRPr lang="de-DE" sz="1400" dirty="0">
              <a:solidFill>
                <a:srgbClr val="013295"/>
              </a:solidFill>
            </a:endParaRPr>
          </a:p>
        </p:txBody>
      </p:sp>
      <p:cxnSp>
        <p:nvCxnSpPr>
          <p:cNvPr id="23" name="Gerade Verbindung mit Pfeil 22"/>
          <p:cNvCxnSpPr/>
          <p:nvPr/>
        </p:nvCxnSpPr>
        <p:spPr>
          <a:xfrm flipV="1">
            <a:off x="7286644" y="2001828"/>
            <a:ext cx="428628" cy="69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7286644" y="2571744"/>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7215206" y="3071810"/>
            <a:ext cx="500066" cy="1444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7786710" y="1643050"/>
            <a:ext cx="1071570" cy="500066"/>
          </a:xfrm>
          <a:prstGeom prst="ellipse">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400" dirty="0" err="1" smtClean="0">
                <a:solidFill>
                  <a:schemeClr val="bg1"/>
                </a:solidFill>
              </a:rPr>
              <a:t>Buyer</a:t>
            </a:r>
            <a:endParaRPr lang="de-DE" sz="1400" dirty="0">
              <a:solidFill>
                <a:schemeClr val="bg1"/>
              </a:solidFill>
            </a:endParaRPr>
          </a:p>
        </p:txBody>
      </p:sp>
      <p:sp>
        <p:nvSpPr>
          <p:cNvPr id="29" name="Ellipse 28"/>
          <p:cNvSpPr/>
          <p:nvPr/>
        </p:nvSpPr>
        <p:spPr>
          <a:xfrm>
            <a:off x="7786710" y="2357430"/>
            <a:ext cx="1071570" cy="500066"/>
          </a:xfrm>
          <a:prstGeom prst="ellipse">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400" dirty="0" err="1" smtClean="0">
                <a:solidFill>
                  <a:schemeClr val="bg1"/>
                </a:solidFill>
              </a:rPr>
              <a:t>Buyer</a:t>
            </a:r>
            <a:endParaRPr lang="de-DE" sz="1400" dirty="0">
              <a:solidFill>
                <a:schemeClr val="bg1"/>
              </a:solidFill>
            </a:endParaRPr>
          </a:p>
        </p:txBody>
      </p:sp>
      <p:sp>
        <p:nvSpPr>
          <p:cNvPr id="30" name="Ellipse 29"/>
          <p:cNvSpPr/>
          <p:nvPr/>
        </p:nvSpPr>
        <p:spPr>
          <a:xfrm>
            <a:off x="7786710" y="3000372"/>
            <a:ext cx="1071570" cy="500066"/>
          </a:xfrm>
          <a:prstGeom prst="ellipse">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400" dirty="0" err="1" smtClean="0">
                <a:solidFill>
                  <a:schemeClr val="bg1"/>
                </a:solidFill>
              </a:rPr>
              <a:t>Buyer</a:t>
            </a:r>
            <a:endParaRPr lang="de-DE" sz="1400" dirty="0">
              <a:solidFill>
                <a:schemeClr val="bg1"/>
              </a:solidFill>
            </a:endParaRPr>
          </a:p>
        </p:txBody>
      </p:sp>
      <p:cxnSp>
        <p:nvCxnSpPr>
          <p:cNvPr id="32" name="Gerade Verbindung mit Pfeil 31"/>
          <p:cNvCxnSpPr/>
          <p:nvPr/>
        </p:nvCxnSpPr>
        <p:spPr>
          <a:xfrm rot="5400000">
            <a:off x="3394067" y="3535363"/>
            <a:ext cx="642148" cy="79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Regelmäßiges Fünfeck 35"/>
          <p:cNvSpPr/>
          <p:nvPr/>
        </p:nvSpPr>
        <p:spPr>
          <a:xfrm>
            <a:off x="571472" y="4000504"/>
            <a:ext cx="960120" cy="914400"/>
          </a:xfrm>
          <a:prstGeom prst="pent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7" name="Textfeld 36"/>
          <p:cNvSpPr txBox="1"/>
          <p:nvPr/>
        </p:nvSpPr>
        <p:spPr>
          <a:xfrm>
            <a:off x="285720" y="3643314"/>
            <a:ext cx="2000869" cy="461665"/>
          </a:xfrm>
          <a:prstGeom prst="rect">
            <a:avLst/>
          </a:prstGeom>
          <a:noFill/>
        </p:spPr>
        <p:txBody>
          <a:bodyPr wrap="none" rtlCol="0">
            <a:spAutoFit/>
          </a:bodyPr>
          <a:lstStyle/>
          <a:p>
            <a:r>
              <a:rPr lang="de-DE" dirty="0" smtClean="0">
                <a:solidFill>
                  <a:srgbClr val="013295"/>
                </a:solidFill>
              </a:rPr>
              <a:t>Retail Sellers</a:t>
            </a:r>
            <a:endParaRPr lang="de-DE" dirty="0">
              <a:solidFill>
                <a:srgbClr val="013295"/>
              </a:solidFill>
            </a:endParaRPr>
          </a:p>
        </p:txBody>
      </p:sp>
      <p:cxnSp>
        <p:nvCxnSpPr>
          <p:cNvPr id="38" name="Gerade Verbindung mit Pfeil 37"/>
          <p:cNvCxnSpPr/>
          <p:nvPr/>
        </p:nvCxnSpPr>
        <p:spPr>
          <a:xfrm>
            <a:off x="1785918" y="4500570"/>
            <a:ext cx="92869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4643438" y="4500570"/>
            <a:ext cx="30003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a:xfrm>
            <a:off x="7786710" y="4214818"/>
            <a:ext cx="1071570" cy="500066"/>
          </a:xfrm>
          <a:prstGeom prst="ellipse">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400" dirty="0" err="1" smtClean="0">
                <a:solidFill>
                  <a:schemeClr val="bg1"/>
                </a:solidFill>
              </a:rPr>
              <a:t>Buyer</a:t>
            </a:r>
            <a:endParaRPr lang="de-DE" sz="1400" dirty="0">
              <a:solidFill>
                <a:schemeClr val="bg1"/>
              </a:solidFill>
            </a:endParaRPr>
          </a:p>
        </p:txBody>
      </p:sp>
      <p:sp>
        <p:nvSpPr>
          <p:cNvPr id="47" name="Textfeld 46"/>
          <p:cNvSpPr txBox="1"/>
          <p:nvPr/>
        </p:nvSpPr>
        <p:spPr>
          <a:xfrm>
            <a:off x="1071538" y="1071546"/>
            <a:ext cx="7643866" cy="523220"/>
          </a:xfrm>
          <a:prstGeom prst="rect">
            <a:avLst/>
          </a:prstGeom>
          <a:noFill/>
        </p:spPr>
        <p:txBody>
          <a:bodyPr wrap="square" rtlCol="0">
            <a:spAutoFit/>
          </a:bodyPr>
          <a:lstStyle/>
          <a:p>
            <a:pPr algn="ctr"/>
            <a:r>
              <a:rPr lang="de-DE" sz="2800" b="1" dirty="0" smtClean="0">
                <a:solidFill>
                  <a:srgbClr val="013295"/>
                </a:solidFill>
              </a:rPr>
              <a:t>MLS - Distribution Network</a:t>
            </a:r>
            <a:endParaRPr lang="de-DE" sz="2800" b="1" dirty="0">
              <a:solidFill>
                <a:srgbClr val="013295"/>
              </a:solidFill>
            </a:endParaRPr>
          </a:p>
        </p:txBody>
      </p:sp>
      <p:sp>
        <p:nvSpPr>
          <p:cNvPr id="48" name="Textfeld 47"/>
          <p:cNvSpPr txBox="1"/>
          <p:nvPr/>
        </p:nvSpPr>
        <p:spPr>
          <a:xfrm>
            <a:off x="357158" y="5357826"/>
            <a:ext cx="6020431" cy="1200329"/>
          </a:xfrm>
          <a:prstGeom prst="rect">
            <a:avLst/>
          </a:prstGeom>
          <a:noFill/>
        </p:spPr>
        <p:txBody>
          <a:bodyPr wrap="none" rtlCol="0">
            <a:spAutoFit/>
          </a:bodyPr>
          <a:lstStyle/>
          <a:p>
            <a:pPr>
              <a:buFont typeface="Wingdings" pitchFamily="2" charset="2"/>
              <a:buChar char="ü"/>
            </a:pPr>
            <a:r>
              <a:rPr lang="en-US" dirty="0" smtClean="0">
                <a:solidFill>
                  <a:srgbClr val="013295"/>
                </a:solidFill>
              </a:rPr>
              <a:t> Huge market – many registrars</a:t>
            </a:r>
          </a:p>
          <a:p>
            <a:pPr>
              <a:buFont typeface="Wingdings" pitchFamily="2" charset="2"/>
              <a:buChar char="ü"/>
            </a:pPr>
            <a:r>
              <a:rPr lang="en-US" dirty="0" smtClean="0">
                <a:solidFill>
                  <a:srgbClr val="013295"/>
                </a:solidFill>
              </a:rPr>
              <a:t> Efficient channels – all fixed price selling</a:t>
            </a:r>
          </a:p>
          <a:p>
            <a:pPr>
              <a:buFont typeface="Wingdings" pitchFamily="2" charset="2"/>
              <a:buChar char="ü"/>
            </a:pPr>
            <a:r>
              <a:rPr lang="en-US" dirty="0" smtClean="0">
                <a:solidFill>
                  <a:srgbClr val="013295"/>
                </a:solidFill>
              </a:rPr>
              <a:t> Liquid market – immediate transfer</a:t>
            </a:r>
            <a:endParaRPr lang="en-US" dirty="0">
              <a:solidFill>
                <a:srgbClr val="013295"/>
              </a:solidFill>
            </a:endParaRPr>
          </a:p>
        </p:txBody>
      </p:sp>
      <p:sp>
        <p:nvSpPr>
          <p:cNvPr id="49" name="Geschweifte Klammer rechts 48"/>
          <p:cNvSpPr/>
          <p:nvPr/>
        </p:nvSpPr>
        <p:spPr>
          <a:xfrm>
            <a:off x="6215074" y="5357826"/>
            <a:ext cx="214314" cy="11430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sz="2000" b="1" dirty="0"/>
          </a:p>
        </p:txBody>
      </p:sp>
      <p:pic>
        <p:nvPicPr>
          <p:cNvPr id="31" name="Grafik 30" descr="MLS-Logo.JPG"/>
          <p:cNvPicPr>
            <a:picLocks noChangeAspect="1"/>
          </p:cNvPicPr>
          <p:nvPr/>
        </p:nvPicPr>
        <p:blipFill>
          <a:blip r:embed="rId3"/>
          <a:stretch>
            <a:fillRect/>
          </a:stretch>
        </p:blipFill>
        <p:spPr>
          <a:xfrm>
            <a:off x="3357554" y="2277731"/>
            <a:ext cx="1857388" cy="651204"/>
          </a:xfrm>
          <a:prstGeom prst="rect">
            <a:avLst/>
          </a:prstGeom>
          <a:ln>
            <a:solidFill>
              <a:schemeClr val="tx1"/>
            </a:solidFill>
          </a:ln>
          <a:effectLst>
            <a:glow rad="228600">
              <a:schemeClr val="accent1">
                <a:satMod val="175000"/>
                <a:alpha val="40000"/>
              </a:schemeClr>
            </a:glow>
          </a:effectLst>
        </p:spPr>
      </p:pic>
      <p:pic>
        <p:nvPicPr>
          <p:cNvPr id="34" name="Grafik 33" descr="Sedo logo-ohne MLS.JPG"/>
          <p:cNvPicPr>
            <a:picLocks noChangeAspect="1"/>
          </p:cNvPicPr>
          <p:nvPr/>
        </p:nvPicPr>
        <p:blipFill>
          <a:blip r:embed="rId4"/>
          <a:stretch>
            <a:fillRect/>
          </a:stretch>
        </p:blipFill>
        <p:spPr>
          <a:xfrm>
            <a:off x="3000364" y="4143380"/>
            <a:ext cx="1143008" cy="673608"/>
          </a:xfrm>
          <a:prstGeom prst="rect">
            <a:avLst/>
          </a:prstGeom>
          <a:effectLst>
            <a:glow rad="228600">
              <a:schemeClr val="accent1">
                <a:satMod val="175000"/>
                <a:alpha val="40000"/>
              </a:schemeClr>
            </a:glow>
          </a:effectLst>
        </p:spPr>
      </p:pic>
      <p:sp>
        <p:nvSpPr>
          <p:cNvPr id="35" name="Textfeld 34"/>
          <p:cNvSpPr txBox="1"/>
          <p:nvPr/>
        </p:nvSpPr>
        <p:spPr>
          <a:xfrm>
            <a:off x="6500826" y="5357826"/>
            <a:ext cx="2643206" cy="1200329"/>
          </a:xfrm>
          <a:prstGeom prst="rect">
            <a:avLst/>
          </a:prstGeom>
          <a:noFill/>
        </p:spPr>
        <p:txBody>
          <a:bodyPr wrap="square" rtlCol="0">
            <a:spAutoFit/>
          </a:bodyPr>
          <a:lstStyle/>
          <a:p>
            <a:r>
              <a:rPr lang="en-US" b="1" dirty="0" smtClean="0">
                <a:solidFill>
                  <a:srgbClr val="013295"/>
                </a:solidFill>
              </a:rPr>
              <a:t>Higher Sales </a:t>
            </a:r>
          </a:p>
          <a:p>
            <a:r>
              <a:rPr lang="en-US" b="1" dirty="0" smtClean="0">
                <a:solidFill>
                  <a:srgbClr val="013295"/>
                </a:solidFill>
              </a:rPr>
              <a:t>More Commission</a:t>
            </a:r>
            <a:endParaRPr lang="en-US" b="1" dirty="0">
              <a:solidFill>
                <a:srgbClr val="013295"/>
              </a:solidFill>
            </a:endParaRPr>
          </a:p>
        </p:txBody>
      </p:sp>
      <p:sp>
        <p:nvSpPr>
          <p:cNvPr id="33" name="Textfeld 32"/>
          <p:cNvSpPr txBox="1"/>
          <p:nvPr/>
        </p:nvSpPr>
        <p:spPr>
          <a:xfrm>
            <a:off x="3286117" y="4572008"/>
            <a:ext cx="1285883" cy="307777"/>
          </a:xfrm>
          <a:prstGeom prst="rect">
            <a:avLst/>
          </a:prstGeom>
          <a:noFill/>
        </p:spPr>
        <p:txBody>
          <a:bodyPr wrap="square" rtlCol="0">
            <a:spAutoFit/>
          </a:bodyPr>
          <a:lstStyle/>
          <a:p>
            <a:r>
              <a:rPr lang="de-DE" sz="1400" b="1" dirty="0" err="1" smtClean="0">
                <a:solidFill>
                  <a:schemeClr val="tx1">
                    <a:lumMod val="75000"/>
                  </a:schemeClr>
                </a:solidFill>
              </a:rPr>
              <a:t>M</a:t>
            </a:r>
            <a:r>
              <a:rPr lang="de-DE" sz="1400" dirty="0" err="1" smtClean="0">
                <a:solidFill>
                  <a:schemeClr val="tx1">
                    <a:lumMod val="75000"/>
                  </a:schemeClr>
                </a:solidFill>
              </a:rPr>
              <a:t>arketplace</a:t>
            </a:r>
            <a:endParaRPr lang="de-DE" sz="1400" dirty="0">
              <a:solidFill>
                <a:schemeClr val="tx1">
                  <a:lumMod val="75000"/>
                </a:schemeClr>
              </a:solidFill>
            </a:endParaRPr>
          </a:p>
        </p:txBody>
      </p:sp>
      <p:sp>
        <p:nvSpPr>
          <p:cNvPr id="43" name="Abgerundetes Rechteck 42"/>
          <p:cNvSpPr/>
          <p:nvPr/>
        </p:nvSpPr>
        <p:spPr>
          <a:xfrm>
            <a:off x="1714480" y="2000240"/>
            <a:ext cx="1143008" cy="357190"/>
          </a:xfrm>
          <a:prstGeom prst="roundRect">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err="1" smtClean="0">
                <a:solidFill>
                  <a:schemeClr val="bg1"/>
                </a:solidFill>
              </a:rPr>
              <a:t>Registrar</a:t>
            </a:r>
            <a:r>
              <a:rPr lang="de-DE" sz="1200" dirty="0" smtClean="0">
                <a:solidFill>
                  <a:schemeClr val="bg1"/>
                </a:solidFill>
              </a:rPr>
              <a:t> C</a:t>
            </a:r>
            <a:endParaRPr lang="de-DE" sz="1200" dirty="0">
              <a:solidFill>
                <a:schemeClr val="bg1"/>
              </a:solidFill>
            </a:endParaRPr>
          </a:p>
        </p:txBody>
      </p:sp>
      <p:sp>
        <p:nvSpPr>
          <p:cNvPr id="44" name="Abgerundetes Rechteck 43"/>
          <p:cNvSpPr/>
          <p:nvPr/>
        </p:nvSpPr>
        <p:spPr>
          <a:xfrm>
            <a:off x="1714480" y="2428868"/>
            <a:ext cx="1143008" cy="357190"/>
          </a:xfrm>
          <a:prstGeom prst="roundRect">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err="1" smtClean="0">
                <a:solidFill>
                  <a:schemeClr val="bg1"/>
                </a:solidFill>
              </a:rPr>
              <a:t>Registrar</a:t>
            </a:r>
            <a:r>
              <a:rPr lang="de-DE" sz="1200" dirty="0" smtClean="0">
                <a:solidFill>
                  <a:schemeClr val="bg1"/>
                </a:solidFill>
              </a:rPr>
              <a:t> B</a:t>
            </a:r>
            <a:endParaRPr lang="de-DE" sz="1200" dirty="0">
              <a:solidFill>
                <a:schemeClr val="bg1"/>
              </a:solidFill>
            </a:endParaRPr>
          </a:p>
        </p:txBody>
      </p:sp>
      <p:sp>
        <p:nvSpPr>
          <p:cNvPr id="45" name="Abgerundetes Rechteck 44"/>
          <p:cNvSpPr/>
          <p:nvPr/>
        </p:nvSpPr>
        <p:spPr>
          <a:xfrm>
            <a:off x="1714480" y="2857496"/>
            <a:ext cx="1143008" cy="357190"/>
          </a:xfrm>
          <a:prstGeom prst="roundRect">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err="1" smtClean="0">
                <a:solidFill>
                  <a:schemeClr val="bg1"/>
                </a:solidFill>
              </a:rPr>
              <a:t>Registrar</a:t>
            </a:r>
            <a:r>
              <a:rPr lang="de-DE" sz="1200" dirty="0" smtClean="0">
                <a:solidFill>
                  <a:schemeClr val="bg1"/>
                </a:solidFill>
              </a:rPr>
              <a:t> A</a:t>
            </a:r>
            <a:endParaRPr lang="de-DE" sz="1200" dirty="0">
              <a:solidFill>
                <a:schemeClr val="bg1"/>
              </a:solidFill>
            </a:endParaRPr>
          </a:p>
        </p:txBody>
      </p:sp>
      <p:cxnSp>
        <p:nvCxnSpPr>
          <p:cNvPr id="46" name="Gerade Verbindung mit Pfeil 45"/>
          <p:cNvCxnSpPr/>
          <p:nvPr/>
        </p:nvCxnSpPr>
        <p:spPr>
          <a:xfrm>
            <a:off x="1357290" y="2643182"/>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Abgerundetes Rechteck 52"/>
          <p:cNvSpPr/>
          <p:nvPr/>
        </p:nvSpPr>
        <p:spPr>
          <a:xfrm>
            <a:off x="5929322" y="1928802"/>
            <a:ext cx="1143008" cy="357190"/>
          </a:xfrm>
          <a:prstGeom prst="roundRect">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err="1" smtClean="0">
                <a:solidFill>
                  <a:schemeClr val="bg1"/>
                </a:solidFill>
              </a:rPr>
              <a:t>Registrar</a:t>
            </a:r>
            <a:r>
              <a:rPr lang="de-DE" sz="1200" dirty="0" smtClean="0">
                <a:solidFill>
                  <a:schemeClr val="bg1"/>
                </a:solidFill>
              </a:rPr>
              <a:t> A</a:t>
            </a:r>
            <a:endParaRPr lang="de-DE" sz="1200" dirty="0">
              <a:solidFill>
                <a:schemeClr val="bg1"/>
              </a:solidFill>
            </a:endParaRPr>
          </a:p>
        </p:txBody>
      </p:sp>
      <p:sp>
        <p:nvSpPr>
          <p:cNvPr id="54" name="Abgerundetes Rechteck 53"/>
          <p:cNvSpPr/>
          <p:nvPr/>
        </p:nvSpPr>
        <p:spPr>
          <a:xfrm>
            <a:off x="5929322" y="2428868"/>
            <a:ext cx="1143008" cy="357190"/>
          </a:xfrm>
          <a:prstGeom prst="roundRect">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err="1" smtClean="0">
                <a:solidFill>
                  <a:schemeClr val="bg1"/>
                </a:solidFill>
              </a:rPr>
              <a:t>Registrar</a:t>
            </a:r>
            <a:r>
              <a:rPr lang="de-DE" sz="1200" dirty="0" smtClean="0">
                <a:solidFill>
                  <a:schemeClr val="bg1"/>
                </a:solidFill>
              </a:rPr>
              <a:t> B</a:t>
            </a:r>
            <a:endParaRPr lang="de-DE" sz="1200" dirty="0">
              <a:solidFill>
                <a:schemeClr val="bg1"/>
              </a:solidFill>
            </a:endParaRPr>
          </a:p>
        </p:txBody>
      </p:sp>
      <p:sp>
        <p:nvSpPr>
          <p:cNvPr id="55" name="Abgerundetes Rechteck 54"/>
          <p:cNvSpPr/>
          <p:nvPr/>
        </p:nvSpPr>
        <p:spPr>
          <a:xfrm>
            <a:off x="5929322" y="2857496"/>
            <a:ext cx="1143008" cy="357190"/>
          </a:xfrm>
          <a:prstGeom prst="roundRect">
            <a:avLst/>
          </a:prstGeom>
          <a:solidFill>
            <a:srgbClr val="013295"/>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200" dirty="0" err="1" smtClean="0">
                <a:solidFill>
                  <a:schemeClr val="bg1"/>
                </a:solidFill>
              </a:rPr>
              <a:t>Registrar</a:t>
            </a:r>
            <a:r>
              <a:rPr lang="de-DE" sz="1200" dirty="0" smtClean="0">
                <a:solidFill>
                  <a:schemeClr val="bg1"/>
                </a:solidFill>
              </a:rPr>
              <a:t> C</a:t>
            </a:r>
            <a:endParaRPr lang="de-DE" sz="1200" dirty="0">
              <a:solidFill>
                <a:schemeClr val="bg1"/>
              </a:solidFill>
            </a:endParaRPr>
          </a:p>
        </p:txBody>
      </p:sp>
      <p:cxnSp>
        <p:nvCxnSpPr>
          <p:cNvPr id="60" name="Gerade Verbindung mit Pfeil 59"/>
          <p:cNvCxnSpPr/>
          <p:nvPr/>
        </p:nvCxnSpPr>
        <p:spPr>
          <a:xfrm>
            <a:off x="2928926" y="2214554"/>
            <a:ext cx="428628" cy="14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flipV="1">
            <a:off x="2928926" y="2928934"/>
            <a:ext cx="428628" cy="141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Foliennummernplatzhalter 40"/>
          <p:cNvSpPr>
            <a:spLocks noGrp="1"/>
          </p:cNvSpPr>
          <p:nvPr>
            <p:ph type="sldNum" sz="quarter" idx="4"/>
          </p:nvPr>
        </p:nvSpPr>
        <p:spPr/>
        <p:txBody>
          <a:bodyPr/>
          <a:lstStyle/>
          <a:p>
            <a:pPr>
              <a:defRPr/>
            </a:pPr>
            <a:fld id="{C4271E6D-57A8-4CEA-85C2-15A164871B21}" type="slidenum">
              <a:rPr lang="en-US" smtClean="0"/>
              <a:pPr>
                <a:defRPr/>
              </a:pPr>
              <a:t>14</a:t>
            </a:fld>
            <a:endParaRPr lang="en-US" dirty="0"/>
          </a:p>
        </p:txBody>
      </p:sp>
      <p:sp>
        <p:nvSpPr>
          <p:cNvPr id="50" name="Fußzeilenplatzhalter 49"/>
          <p:cNvSpPr>
            <a:spLocks noGrp="1"/>
          </p:cNvSpPr>
          <p:nvPr>
            <p:ph type="ftr" sz="quarter" idx="3"/>
          </p:nvPr>
        </p:nvSpPr>
        <p:spPr/>
        <p:txBody>
          <a:bodyPr/>
          <a:lstStyle/>
          <a:p>
            <a:pPr>
              <a:defRPr/>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85804" y="928678"/>
            <a:ext cx="8229600" cy="1143000"/>
          </a:xfrm>
        </p:spPr>
        <p:txBody>
          <a:bodyPr/>
          <a:lstStyle/>
          <a:p>
            <a:pPr>
              <a:lnSpc>
                <a:spcPct val="110000"/>
              </a:lnSpc>
              <a:spcBef>
                <a:spcPct val="20000"/>
              </a:spcBef>
              <a:buSzPct val="105000"/>
            </a:pPr>
            <a:r>
              <a:rPr lang="en-GB" b="1" dirty="0" err="1" smtClean="0">
                <a:solidFill>
                  <a:srgbClr val="013295"/>
                </a:solidFill>
                <a:latin typeface="+mn-lt"/>
                <a:ea typeface="+mn-ea"/>
                <a:cs typeface="+mn-cs"/>
              </a:rPr>
              <a:t>SedoMLS</a:t>
            </a:r>
            <a:r>
              <a:rPr lang="en-GB" b="1" dirty="0" smtClean="0">
                <a:solidFill>
                  <a:srgbClr val="013295"/>
                </a:solidFill>
                <a:latin typeface="+mn-lt"/>
                <a:ea typeface="+mn-ea"/>
                <a:cs typeface="+mn-cs"/>
              </a:rPr>
              <a:t>  - Registrar Advantages</a:t>
            </a:r>
          </a:p>
        </p:txBody>
      </p:sp>
      <p:sp>
        <p:nvSpPr>
          <p:cNvPr id="18" name="Content Placeholder 17"/>
          <p:cNvSpPr>
            <a:spLocks noGrp="1"/>
          </p:cNvSpPr>
          <p:nvPr>
            <p:ph idx="1"/>
          </p:nvPr>
        </p:nvSpPr>
        <p:spPr>
          <a:xfrm>
            <a:off x="357158" y="2214554"/>
            <a:ext cx="8572560" cy="4144962"/>
          </a:xfrm>
        </p:spPr>
        <p:txBody>
          <a:bodyPr/>
          <a:lstStyle/>
          <a:p>
            <a:pPr>
              <a:spcBef>
                <a:spcPct val="50000"/>
              </a:spcBef>
            </a:pPr>
            <a:r>
              <a:rPr lang="en-GB" sz="1600" b="1" dirty="0" smtClean="0">
                <a:solidFill>
                  <a:srgbClr val="013295"/>
                </a:solidFill>
              </a:rPr>
              <a:t>Fulfil customer’s needs</a:t>
            </a:r>
          </a:p>
          <a:p>
            <a:pPr lvl="1">
              <a:spcBef>
                <a:spcPct val="50000"/>
              </a:spcBef>
              <a:buNone/>
            </a:pPr>
            <a:r>
              <a:rPr lang="en-GB" sz="1600" dirty="0" smtClean="0">
                <a:solidFill>
                  <a:srgbClr val="013295"/>
                </a:solidFill>
                <a:ea typeface="+mn-ea"/>
                <a:cs typeface="+mn-cs"/>
              </a:rPr>
              <a:t>Registrar clients have the </a:t>
            </a:r>
            <a:r>
              <a:rPr lang="en-GB" sz="1600" dirty="0" smtClean="0">
                <a:solidFill>
                  <a:srgbClr val="013295"/>
                </a:solidFill>
                <a:ea typeface="+mn-ea"/>
                <a:cs typeface="+mn-cs"/>
              </a:rPr>
              <a:t>opportunity to sell and buy domain names. </a:t>
            </a:r>
          </a:p>
          <a:p>
            <a:pPr lvl="1">
              <a:spcBef>
                <a:spcPct val="50000"/>
              </a:spcBef>
              <a:buNone/>
            </a:pPr>
            <a:r>
              <a:rPr lang="en-GB" sz="1600" dirty="0" smtClean="0">
                <a:solidFill>
                  <a:srgbClr val="013295"/>
                </a:solidFill>
              </a:rPr>
              <a:t>Huge domain inventory and best-in class search technology</a:t>
            </a:r>
            <a:endParaRPr lang="en-GB" sz="1600" dirty="0" smtClean="0">
              <a:solidFill>
                <a:srgbClr val="013295"/>
              </a:solidFill>
              <a:ea typeface="+mn-ea"/>
              <a:cs typeface="+mn-cs"/>
            </a:endParaRPr>
          </a:p>
          <a:p>
            <a:pPr>
              <a:spcBef>
                <a:spcPct val="50000"/>
              </a:spcBef>
            </a:pPr>
            <a:r>
              <a:rPr lang="en-GB" sz="1600" b="1" dirty="0" smtClean="0">
                <a:solidFill>
                  <a:srgbClr val="013295"/>
                </a:solidFill>
              </a:rPr>
              <a:t>Registrar profits from flexible sales commission</a:t>
            </a:r>
            <a:r>
              <a:rPr lang="en-GB" sz="1600" b="1" dirty="0" smtClean="0">
                <a:solidFill>
                  <a:srgbClr val="013295"/>
                </a:solidFill>
                <a:ea typeface="+mn-ea"/>
                <a:cs typeface="+mn-cs"/>
              </a:rPr>
              <a:t>    </a:t>
            </a:r>
          </a:p>
          <a:p>
            <a:pPr>
              <a:spcBef>
                <a:spcPct val="50000"/>
              </a:spcBef>
            </a:pPr>
            <a:r>
              <a:rPr lang="en-US" sz="1600" b="1" dirty="0" smtClean="0">
                <a:solidFill>
                  <a:srgbClr val="013295"/>
                </a:solidFill>
              </a:rPr>
              <a:t>Increase domain renewal rate and primary registrations</a:t>
            </a:r>
          </a:p>
          <a:p>
            <a:pPr>
              <a:spcBef>
                <a:spcPct val="50000"/>
              </a:spcBef>
              <a:buNone/>
            </a:pPr>
            <a:r>
              <a:rPr lang="en-US" sz="1600" dirty="0" smtClean="0">
                <a:solidFill>
                  <a:srgbClr val="013295"/>
                </a:solidFill>
              </a:rPr>
              <a:t>	</a:t>
            </a:r>
            <a:r>
              <a:rPr lang="en-US" sz="1600" dirty="0" smtClean="0">
                <a:solidFill>
                  <a:srgbClr val="013295"/>
                </a:solidFill>
              </a:rPr>
              <a:t>Educate registrar clients: Once </a:t>
            </a:r>
            <a:r>
              <a:rPr lang="en-US" sz="1600" dirty="0" smtClean="0">
                <a:solidFill>
                  <a:srgbClr val="013295"/>
                </a:solidFill>
              </a:rPr>
              <a:t>a registrant views a domain as an asset, they are more likely to renew </a:t>
            </a:r>
            <a:r>
              <a:rPr lang="en-US" sz="1600" dirty="0" smtClean="0">
                <a:solidFill>
                  <a:srgbClr val="013295"/>
                </a:solidFill>
              </a:rPr>
              <a:t>the registration.</a:t>
            </a:r>
          </a:p>
          <a:p>
            <a:pPr marL="540000">
              <a:spcBef>
                <a:spcPct val="50000"/>
              </a:spcBef>
            </a:pPr>
            <a:r>
              <a:rPr lang="en-US" sz="1600" b="1" dirty="0" smtClean="0">
                <a:solidFill>
                  <a:srgbClr val="013295"/>
                </a:solidFill>
              </a:rPr>
              <a:t>Gain </a:t>
            </a:r>
            <a:r>
              <a:rPr lang="en-US" sz="1600" b="1" dirty="0" smtClean="0">
                <a:solidFill>
                  <a:srgbClr val="013295"/>
                </a:solidFill>
              </a:rPr>
              <a:t>Inventory</a:t>
            </a:r>
            <a:endParaRPr lang="en-US" sz="1600" b="1" dirty="0" smtClean="0">
              <a:solidFill>
                <a:srgbClr val="013295"/>
              </a:solidFill>
            </a:endParaRPr>
          </a:p>
          <a:p>
            <a:pPr marL="540000">
              <a:spcBef>
                <a:spcPct val="50000"/>
              </a:spcBef>
              <a:buNone/>
            </a:pPr>
            <a:r>
              <a:rPr lang="en-US" sz="1600" dirty="0" smtClean="0">
                <a:solidFill>
                  <a:srgbClr val="013295"/>
                </a:solidFill>
              </a:rPr>
              <a:t>	By offering members the chance to purchase domains directly you can automatically gain domains in your system and </a:t>
            </a:r>
            <a:r>
              <a:rPr lang="en-US" sz="1600" dirty="0" err="1" smtClean="0">
                <a:solidFill>
                  <a:srgbClr val="013295"/>
                </a:solidFill>
              </a:rPr>
              <a:t>upsale</a:t>
            </a:r>
            <a:r>
              <a:rPr lang="en-US" sz="1600" dirty="0" smtClean="0">
                <a:solidFill>
                  <a:srgbClr val="013295"/>
                </a:solidFill>
              </a:rPr>
              <a:t> additional products like hosting.</a:t>
            </a:r>
          </a:p>
          <a:p>
            <a:pPr marL="540000">
              <a:spcBef>
                <a:spcPct val="50000"/>
              </a:spcBef>
              <a:buNone/>
            </a:pPr>
            <a:endParaRPr lang="en-US" sz="2000" dirty="0" smtClean="0">
              <a:solidFill>
                <a:srgbClr val="013295"/>
              </a:solidFill>
            </a:endParaRPr>
          </a:p>
          <a:p>
            <a:pPr marL="540000">
              <a:spcBef>
                <a:spcPct val="50000"/>
              </a:spcBef>
              <a:buNone/>
            </a:pPr>
            <a:endParaRPr lang="de-DE" sz="2000" dirty="0" smtClean="0"/>
          </a:p>
        </p:txBody>
      </p:sp>
      <p:sp>
        <p:nvSpPr>
          <p:cNvPr id="12" name="Title 6"/>
          <p:cNvSpPr txBox="1">
            <a:spLocks/>
          </p:cNvSpPr>
          <p:nvPr/>
        </p:nvSpPr>
        <p:spPr bwMode="auto">
          <a:xfrm>
            <a:off x="214282" y="114298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012266"/>
              </a:solidFill>
              <a:effectLst/>
              <a:uLnTx/>
              <a:uFillTx/>
              <a:latin typeface="+mj-lt"/>
              <a:ea typeface="+mj-ea"/>
              <a:cs typeface="+mj-cs"/>
            </a:endParaRPr>
          </a:p>
        </p:txBody>
      </p:sp>
      <p:sp>
        <p:nvSpPr>
          <p:cNvPr id="15" name="Text Placeholder 9"/>
          <p:cNvSpPr txBox="1">
            <a:spLocks/>
          </p:cNvSpPr>
          <p:nvPr/>
        </p:nvSpPr>
        <p:spPr bwMode="auto">
          <a:xfrm>
            <a:off x="4643438" y="2285992"/>
            <a:ext cx="4041775"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10000"/>
              </a:lnSpc>
              <a:spcBef>
                <a:spcPct val="20000"/>
              </a:spcBef>
              <a:spcAft>
                <a:spcPct val="0"/>
              </a:spcAft>
              <a:buClrTx/>
              <a:buSzPct val="105000"/>
              <a:buFont typeface="Wingdings" pitchFamily="2" charset="2"/>
              <a:buNone/>
              <a:tabLst/>
              <a:defRPr/>
            </a:pPr>
            <a:endParaRPr kumimoji="0" lang="en-GB" sz="2400" b="1" i="0" u="none" strike="noStrike" kern="0" cap="none" spc="0" normalizeH="0" baseline="0" noProof="0" dirty="0">
              <a:ln>
                <a:noFill/>
              </a:ln>
              <a:solidFill>
                <a:srgbClr val="012266"/>
              </a:solidFill>
              <a:effectLst/>
              <a:uLnTx/>
              <a:uFillTx/>
              <a:latin typeface="+mn-lt"/>
              <a:ea typeface="+mn-ea"/>
              <a:cs typeface="+mn-cs"/>
            </a:endParaRPr>
          </a:p>
        </p:txBody>
      </p:sp>
      <p:sp>
        <p:nvSpPr>
          <p:cNvPr id="11" name="Date Placeholder 19"/>
          <p:cNvSpPr>
            <a:spLocks noGrp="1"/>
          </p:cNvSpPr>
          <p:nvPr>
            <p:ph type="dt" sz="half" idx="4294967295"/>
          </p:nvPr>
        </p:nvSpPr>
        <p:spPr>
          <a:xfrm>
            <a:off x="457200" y="6416675"/>
            <a:ext cx="2133600" cy="365125"/>
          </a:xfrm>
          <a:prstGeom prst="rect">
            <a:avLst/>
          </a:prstGeom>
        </p:spPr>
        <p:txBody>
          <a:bodyPr/>
          <a:lstStyle>
            <a:lvl1pPr>
              <a:defRPr sz="1000">
                <a:latin typeface="Verdana" pitchFamily="34" charset="0"/>
              </a:defRPr>
            </a:lvl1pPr>
          </a:lstStyle>
          <a:p>
            <a:pPr>
              <a:defRPr/>
            </a:pPr>
            <a:fld id="{0DA58F0A-75A8-4B4E-8A04-7009478F5B44}" type="datetime1">
              <a:rPr lang="de-DE" smtClean="0"/>
              <a:pPr>
                <a:defRPr/>
              </a:pPr>
              <a:t>02.09.2009</a:t>
            </a:fld>
            <a:endParaRPr lang="en-US" dirty="0"/>
          </a:p>
        </p:txBody>
      </p:sp>
      <p:sp>
        <p:nvSpPr>
          <p:cNvPr id="13" name="Footer Placeholder 20"/>
          <p:cNvSpPr>
            <a:spLocks noGrp="1"/>
          </p:cNvSpPr>
          <p:nvPr>
            <p:ph type="ftr" sz="quarter" idx="4294967295"/>
          </p:nvPr>
        </p:nvSpPr>
        <p:spPr>
          <a:xfrm>
            <a:off x="3124200" y="6416675"/>
            <a:ext cx="2895600" cy="365125"/>
          </a:xfrm>
          <a:prstGeom prst="rect">
            <a:avLst/>
          </a:prstGeom>
        </p:spPr>
        <p:txBody>
          <a:bodyPr/>
          <a:lstStyle>
            <a:lvl1pPr algn="ctr">
              <a:defRPr sz="1000">
                <a:latin typeface="Verdana" pitchFamily="34" charset="0"/>
              </a:defRPr>
            </a:lvl1pPr>
          </a:lstStyle>
          <a:p>
            <a:pPr>
              <a:defRPr/>
            </a:pPr>
            <a:r>
              <a:rPr lang="en-US" smtClean="0"/>
              <a:t>              </a:t>
            </a:r>
            <a:endParaRPr lang="en-US" dirty="0"/>
          </a:p>
        </p:txBody>
      </p:sp>
      <p:sp>
        <p:nvSpPr>
          <p:cNvPr id="19" name="Slide Number Placeholder 21"/>
          <p:cNvSpPr>
            <a:spLocks noGrp="1"/>
          </p:cNvSpPr>
          <p:nvPr>
            <p:ph type="sldNum" sz="quarter" idx="4294967295"/>
          </p:nvPr>
        </p:nvSpPr>
        <p:spPr>
          <a:xfrm>
            <a:off x="6553200" y="6416675"/>
            <a:ext cx="2133600" cy="365125"/>
          </a:xfrm>
          <a:prstGeom prst="rect">
            <a:avLst/>
          </a:prstGeom>
        </p:spPr>
        <p:txBody>
          <a:bodyPr/>
          <a:lstStyle>
            <a:lvl1pPr algn="r">
              <a:defRPr sz="1000">
                <a:latin typeface="Verdana" pitchFamily="34" charset="0"/>
              </a:defRPr>
            </a:lvl1pPr>
          </a:lstStyle>
          <a:p>
            <a:pPr>
              <a:defRPr/>
            </a:pPr>
            <a:fld id="{C4271E6D-57A8-4CEA-85C2-15A164871B21}"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Summary</a:t>
            </a:r>
            <a:r>
              <a:rPr lang="de-DE" dirty="0" smtClean="0"/>
              <a:t>	</a:t>
            </a:r>
            <a:endParaRPr lang="de-DE" dirty="0"/>
          </a:p>
        </p:txBody>
      </p:sp>
      <p:sp>
        <p:nvSpPr>
          <p:cNvPr id="3" name="Inhaltsplatzhalter 2"/>
          <p:cNvSpPr>
            <a:spLocks noGrp="1"/>
          </p:cNvSpPr>
          <p:nvPr>
            <p:ph idx="1"/>
          </p:nvPr>
        </p:nvSpPr>
        <p:spPr>
          <a:xfrm>
            <a:off x="642910" y="2000240"/>
            <a:ext cx="7772400" cy="4191000"/>
          </a:xfrm>
        </p:spPr>
        <p:txBody>
          <a:bodyPr/>
          <a:lstStyle/>
          <a:p>
            <a:r>
              <a:rPr lang="de-DE" sz="1800" dirty="0" smtClean="0">
                <a:solidFill>
                  <a:srgbClr val="013295"/>
                </a:solidFill>
              </a:rPr>
              <a:t>Growth</a:t>
            </a:r>
            <a:r>
              <a:rPr lang="de-DE" sz="1800" dirty="0" smtClean="0">
                <a:solidFill>
                  <a:srgbClr val="013295"/>
                </a:solidFill>
              </a:rPr>
              <a:t> </a:t>
            </a:r>
            <a:r>
              <a:rPr lang="de-DE" sz="1800" dirty="0" smtClean="0">
                <a:solidFill>
                  <a:srgbClr val="013295"/>
                </a:solidFill>
              </a:rPr>
              <a:t>in </a:t>
            </a:r>
            <a:r>
              <a:rPr lang="de-DE" sz="1800" dirty="0" err="1" smtClean="0">
                <a:solidFill>
                  <a:srgbClr val="013295"/>
                </a:solidFill>
              </a:rPr>
              <a:t>the</a:t>
            </a:r>
            <a:r>
              <a:rPr lang="de-DE" sz="1800" dirty="0" smtClean="0">
                <a:solidFill>
                  <a:srgbClr val="013295"/>
                </a:solidFill>
              </a:rPr>
              <a:t> </a:t>
            </a:r>
            <a:r>
              <a:rPr lang="de-DE" sz="1800" dirty="0" err="1" smtClean="0">
                <a:solidFill>
                  <a:srgbClr val="013295"/>
                </a:solidFill>
              </a:rPr>
              <a:t>secondary</a:t>
            </a:r>
            <a:r>
              <a:rPr lang="de-DE" sz="1800" dirty="0" smtClean="0">
                <a:solidFill>
                  <a:srgbClr val="013295"/>
                </a:solidFill>
              </a:rPr>
              <a:t> </a:t>
            </a:r>
            <a:r>
              <a:rPr lang="de-DE" sz="1800" dirty="0" err="1" smtClean="0">
                <a:solidFill>
                  <a:srgbClr val="013295"/>
                </a:solidFill>
              </a:rPr>
              <a:t>market</a:t>
            </a:r>
            <a:r>
              <a:rPr lang="de-DE" sz="1800" dirty="0" smtClean="0">
                <a:solidFill>
                  <a:srgbClr val="013295"/>
                </a:solidFill>
              </a:rPr>
              <a:t> „</a:t>
            </a:r>
            <a:r>
              <a:rPr lang="de-DE" sz="1800" dirty="0" err="1" smtClean="0">
                <a:solidFill>
                  <a:srgbClr val="013295"/>
                </a:solidFill>
              </a:rPr>
              <a:t>peaked</a:t>
            </a:r>
            <a:r>
              <a:rPr lang="de-DE" sz="1800" dirty="0" smtClean="0">
                <a:solidFill>
                  <a:srgbClr val="013295"/>
                </a:solidFill>
              </a:rPr>
              <a:t>“ in 2007</a:t>
            </a:r>
          </a:p>
          <a:p>
            <a:r>
              <a:rPr lang="de-DE" sz="1800" dirty="0" smtClean="0">
                <a:solidFill>
                  <a:srgbClr val="013295"/>
                </a:solidFill>
              </a:rPr>
              <a:t>Domain </a:t>
            </a:r>
            <a:r>
              <a:rPr lang="de-DE" sz="1800" dirty="0" err="1" smtClean="0">
                <a:solidFill>
                  <a:srgbClr val="013295"/>
                </a:solidFill>
              </a:rPr>
              <a:t>name</a:t>
            </a:r>
            <a:r>
              <a:rPr lang="de-DE" sz="1800" dirty="0" smtClean="0">
                <a:solidFill>
                  <a:srgbClr val="013295"/>
                </a:solidFill>
              </a:rPr>
              <a:t> </a:t>
            </a:r>
            <a:r>
              <a:rPr lang="de-DE" sz="1800" dirty="0" err="1" smtClean="0">
                <a:solidFill>
                  <a:srgbClr val="013295"/>
                </a:solidFill>
              </a:rPr>
              <a:t>market</a:t>
            </a:r>
            <a:r>
              <a:rPr lang="de-DE" sz="1800" dirty="0" smtClean="0">
                <a:solidFill>
                  <a:srgbClr val="013295"/>
                </a:solidFill>
              </a:rPr>
              <a:t> still </a:t>
            </a:r>
            <a:r>
              <a:rPr lang="de-DE" sz="1800" dirty="0" err="1" smtClean="0">
                <a:solidFill>
                  <a:srgbClr val="013295"/>
                </a:solidFill>
              </a:rPr>
              <a:t>experiencing</a:t>
            </a:r>
            <a:r>
              <a:rPr lang="de-DE" sz="1800" dirty="0" smtClean="0">
                <a:solidFill>
                  <a:srgbClr val="013295"/>
                </a:solidFill>
              </a:rPr>
              <a:t> </a:t>
            </a:r>
            <a:r>
              <a:rPr lang="de-DE" sz="1800" dirty="0" err="1" smtClean="0">
                <a:solidFill>
                  <a:srgbClr val="013295"/>
                </a:solidFill>
              </a:rPr>
              <a:t>increased</a:t>
            </a:r>
            <a:r>
              <a:rPr lang="de-DE" sz="1800" dirty="0" smtClean="0">
                <a:solidFill>
                  <a:srgbClr val="013295"/>
                </a:solidFill>
              </a:rPr>
              <a:t> </a:t>
            </a:r>
            <a:r>
              <a:rPr lang="de-DE" sz="1800" dirty="0" err="1" smtClean="0">
                <a:solidFill>
                  <a:srgbClr val="013295"/>
                </a:solidFill>
              </a:rPr>
              <a:t>activity</a:t>
            </a:r>
            <a:r>
              <a:rPr lang="de-DE" sz="1800" dirty="0" smtClean="0">
                <a:solidFill>
                  <a:srgbClr val="013295"/>
                </a:solidFill>
              </a:rPr>
              <a:t> </a:t>
            </a:r>
            <a:r>
              <a:rPr lang="de-DE" sz="1800" dirty="0" smtClean="0">
                <a:solidFill>
                  <a:srgbClr val="013295"/>
                </a:solidFill>
              </a:rPr>
              <a:t>– </a:t>
            </a:r>
            <a:r>
              <a:rPr lang="de-DE" sz="1800" dirty="0" err="1" smtClean="0">
                <a:solidFill>
                  <a:srgbClr val="013295"/>
                </a:solidFill>
              </a:rPr>
              <a:t>overall</a:t>
            </a:r>
            <a:r>
              <a:rPr lang="de-DE" sz="1800" dirty="0" smtClean="0">
                <a:solidFill>
                  <a:srgbClr val="013295"/>
                </a:solidFill>
              </a:rPr>
              <a:t> </a:t>
            </a:r>
            <a:r>
              <a:rPr lang="de-DE" sz="1800" dirty="0" err="1" smtClean="0">
                <a:solidFill>
                  <a:srgbClr val="013295"/>
                </a:solidFill>
              </a:rPr>
              <a:t>sales</a:t>
            </a:r>
            <a:r>
              <a:rPr lang="de-DE" sz="1800" dirty="0" smtClean="0">
                <a:solidFill>
                  <a:srgbClr val="013295"/>
                </a:solidFill>
              </a:rPr>
              <a:t> </a:t>
            </a:r>
            <a:r>
              <a:rPr lang="de-DE" sz="1800" dirty="0" err="1" smtClean="0">
                <a:solidFill>
                  <a:srgbClr val="013295"/>
                </a:solidFill>
              </a:rPr>
              <a:t>volume</a:t>
            </a:r>
            <a:r>
              <a:rPr lang="de-DE" sz="1800" dirty="0" smtClean="0">
                <a:solidFill>
                  <a:srgbClr val="013295"/>
                </a:solidFill>
              </a:rPr>
              <a:t> </a:t>
            </a:r>
            <a:r>
              <a:rPr lang="de-DE" sz="1800" dirty="0" err="1" smtClean="0">
                <a:solidFill>
                  <a:srgbClr val="013295"/>
                </a:solidFill>
              </a:rPr>
              <a:t>increasing</a:t>
            </a:r>
            <a:r>
              <a:rPr lang="de-DE" sz="1800" dirty="0" smtClean="0">
                <a:solidFill>
                  <a:srgbClr val="013295"/>
                </a:solidFill>
              </a:rPr>
              <a:t>.</a:t>
            </a:r>
          </a:p>
          <a:p>
            <a:r>
              <a:rPr lang="de-DE" sz="1800" dirty="0" err="1" smtClean="0">
                <a:solidFill>
                  <a:srgbClr val="013295"/>
                </a:solidFill>
              </a:rPr>
              <a:t>Recession</a:t>
            </a:r>
            <a:r>
              <a:rPr lang="de-DE" sz="1800" dirty="0" smtClean="0">
                <a:solidFill>
                  <a:srgbClr val="013295"/>
                </a:solidFill>
              </a:rPr>
              <a:t> </a:t>
            </a:r>
            <a:r>
              <a:rPr lang="de-DE" sz="1800" dirty="0" err="1" smtClean="0">
                <a:solidFill>
                  <a:srgbClr val="013295"/>
                </a:solidFill>
              </a:rPr>
              <a:t>has</a:t>
            </a:r>
            <a:r>
              <a:rPr lang="de-DE" sz="1800" dirty="0" smtClean="0">
                <a:solidFill>
                  <a:srgbClr val="013295"/>
                </a:solidFill>
              </a:rPr>
              <a:t> </a:t>
            </a:r>
            <a:r>
              <a:rPr lang="de-DE" sz="1800" dirty="0" err="1" smtClean="0">
                <a:solidFill>
                  <a:srgbClr val="013295"/>
                </a:solidFill>
              </a:rPr>
              <a:t>caused</a:t>
            </a:r>
            <a:r>
              <a:rPr lang="de-DE" sz="1800" dirty="0" smtClean="0">
                <a:solidFill>
                  <a:srgbClr val="013295"/>
                </a:solidFill>
              </a:rPr>
              <a:t> </a:t>
            </a:r>
            <a:r>
              <a:rPr lang="de-DE" sz="1800" dirty="0" err="1" smtClean="0">
                <a:solidFill>
                  <a:srgbClr val="013295"/>
                </a:solidFill>
              </a:rPr>
              <a:t>many</a:t>
            </a:r>
            <a:r>
              <a:rPr lang="de-DE" sz="1800" dirty="0" smtClean="0">
                <a:solidFill>
                  <a:srgbClr val="013295"/>
                </a:solidFill>
              </a:rPr>
              <a:t> </a:t>
            </a:r>
            <a:r>
              <a:rPr lang="de-DE" sz="1800" dirty="0" err="1" smtClean="0">
                <a:solidFill>
                  <a:srgbClr val="013295"/>
                </a:solidFill>
              </a:rPr>
              <a:t>users</a:t>
            </a:r>
            <a:r>
              <a:rPr lang="de-DE" sz="1800" dirty="0" smtClean="0">
                <a:solidFill>
                  <a:srgbClr val="013295"/>
                </a:solidFill>
              </a:rPr>
              <a:t> </a:t>
            </a:r>
            <a:r>
              <a:rPr lang="de-DE" sz="1800" dirty="0" err="1" smtClean="0">
                <a:solidFill>
                  <a:srgbClr val="013295"/>
                </a:solidFill>
              </a:rPr>
              <a:t>to</a:t>
            </a:r>
            <a:r>
              <a:rPr lang="de-DE" sz="1800" dirty="0" smtClean="0">
                <a:solidFill>
                  <a:srgbClr val="013295"/>
                </a:solidFill>
              </a:rPr>
              <a:t> </a:t>
            </a:r>
            <a:r>
              <a:rPr lang="de-DE" sz="1800" dirty="0" err="1" smtClean="0">
                <a:solidFill>
                  <a:srgbClr val="013295"/>
                </a:solidFill>
              </a:rPr>
              <a:t>reevaluate</a:t>
            </a:r>
            <a:r>
              <a:rPr lang="de-DE" sz="1800" dirty="0" smtClean="0">
                <a:solidFill>
                  <a:srgbClr val="013295"/>
                </a:solidFill>
              </a:rPr>
              <a:t> </a:t>
            </a:r>
            <a:r>
              <a:rPr lang="de-DE" sz="1800" dirty="0" err="1" smtClean="0">
                <a:solidFill>
                  <a:srgbClr val="013295"/>
                </a:solidFill>
              </a:rPr>
              <a:t>their</a:t>
            </a:r>
            <a:r>
              <a:rPr lang="de-DE" sz="1800" dirty="0" smtClean="0">
                <a:solidFill>
                  <a:srgbClr val="013295"/>
                </a:solidFill>
              </a:rPr>
              <a:t> </a:t>
            </a:r>
            <a:r>
              <a:rPr lang="de-DE" sz="1800" dirty="0" err="1" smtClean="0">
                <a:solidFill>
                  <a:srgbClr val="013295"/>
                </a:solidFill>
              </a:rPr>
              <a:t>registration</a:t>
            </a:r>
            <a:r>
              <a:rPr lang="de-DE" sz="1800" dirty="0" smtClean="0">
                <a:solidFill>
                  <a:srgbClr val="013295"/>
                </a:solidFill>
              </a:rPr>
              <a:t> </a:t>
            </a:r>
            <a:r>
              <a:rPr lang="de-DE" sz="1800" dirty="0" err="1" smtClean="0">
                <a:solidFill>
                  <a:srgbClr val="013295"/>
                </a:solidFill>
              </a:rPr>
              <a:t>practises</a:t>
            </a:r>
            <a:endParaRPr lang="de-DE" sz="1800" dirty="0" smtClean="0">
              <a:solidFill>
                <a:srgbClr val="013295"/>
              </a:solidFill>
            </a:endParaRPr>
          </a:p>
          <a:p>
            <a:r>
              <a:rPr lang="de-DE" sz="1800" dirty="0" err="1" smtClean="0">
                <a:solidFill>
                  <a:srgbClr val="013295"/>
                </a:solidFill>
              </a:rPr>
              <a:t>Economic</a:t>
            </a:r>
            <a:r>
              <a:rPr lang="de-DE" sz="1800" dirty="0" smtClean="0">
                <a:solidFill>
                  <a:srgbClr val="013295"/>
                </a:solidFill>
              </a:rPr>
              <a:t> </a:t>
            </a:r>
            <a:r>
              <a:rPr lang="de-DE" sz="1800" dirty="0" err="1" smtClean="0">
                <a:solidFill>
                  <a:srgbClr val="013295"/>
                </a:solidFill>
              </a:rPr>
              <a:t>downturn</a:t>
            </a:r>
            <a:r>
              <a:rPr lang="de-DE" sz="1800" dirty="0" smtClean="0">
                <a:solidFill>
                  <a:srgbClr val="013295"/>
                </a:solidFill>
              </a:rPr>
              <a:t> </a:t>
            </a:r>
            <a:r>
              <a:rPr lang="de-DE" sz="1800" dirty="0" err="1" smtClean="0">
                <a:solidFill>
                  <a:srgbClr val="013295"/>
                </a:solidFill>
              </a:rPr>
              <a:t>has</a:t>
            </a:r>
            <a:r>
              <a:rPr lang="de-DE" sz="1800" dirty="0" smtClean="0">
                <a:solidFill>
                  <a:srgbClr val="013295"/>
                </a:solidFill>
              </a:rPr>
              <a:t> </a:t>
            </a:r>
            <a:r>
              <a:rPr lang="de-DE" sz="1800" dirty="0" err="1" smtClean="0">
                <a:solidFill>
                  <a:srgbClr val="013295"/>
                </a:solidFill>
              </a:rPr>
              <a:t>conversely</a:t>
            </a:r>
            <a:r>
              <a:rPr lang="de-DE" sz="1800" dirty="0" smtClean="0">
                <a:solidFill>
                  <a:srgbClr val="013295"/>
                </a:solidFill>
              </a:rPr>
              <a:t> </a:t>
            </a:r>
            <a:r>
              <a:rPr lang="de-DE" sz="1800" dirty="0" err="1" smtClean="0">
                <a:solidFill>
                  <a:srgbClr val="013295"/>
                </a:solidFill>
              </a:rPr>
              <a:t>meant</a:t>
            </a:r>
            <a:r>
              <a:rPr lang="de-DE" sz="1800" dirty="0" smtClean="0">
                <a:solidFill>
                  <a:srgbClr val="013295"/>
                </a:solidFill>
              </a:rPr>
              <a:t> </a:t>
            </a:r>
            <a:r>
              <a:rPr lang="de-DE" sz="1800" dirty="0" err="1" smtClean="0">
                <a:solidFill>
                  <a:srgbClr val="013295"/>
                </a:solidFill>
              </a:rPr>
              <a:t>that</a:t>
            </a:r>
            <a:r>
              <a:rPr lang="de-DE" sz="1800" dirty="0" smtClean="0">
                <a:solidFill>
                  <a:srgbClr val="013295"/>
                </a:solidFill>
              </a:rPr>
              <a:t> </a:t>
            </a:r>
            <a:r>
              <a:rPr lang="de-DE" sz="1800" dirty="0" err="1" smtClean="0">
                <a:solidFill>
                  <a:srgbClr val="013295"/>
                </a:solidFill>
              </a:rPr>
              <a:t>businesses</a:t>
            </a:r>
            <a:r>
              <a:rPr lang="de-DE" sz="1800" dirty="0" smtClean="0">
                <a:solidFill>
                  <a:srgbClr val="013295"/>
                </a:solidFill>
              </a:rPr>
              <a:t> turn </a:t>
            </a:r>
            <a:r>
              <a:rPr lang="de-DE" sz="1800" dirty="0" err="1" smtClean="0">
                <a:solidFill>
                  <a:srgbClr val="013295"/>
                </a:solidFill>
              </a:rPr>
              <a:t>to</a:t>
            </a:r>
            <a:r>
              <a:rPr lang="de-DE" sz="1800" dirty="0" smtClean="0">
                <a:solidFill>
                  <a:srgbClr val="013295"/>
                </a:solidFill>
              </a:rPr>
              <a:t> </a:t>
            </a:r>
            <a:r>
              <a:rPr lang="de-DE" sz="1800" dirty="0" err="1" smtClean="0">
                <a:solidFill>
                  <a:srgbClr val="013295"/>
                </a:solidFill>
              </a:rPr>
              <a:t>the</a:t>
            </a:r>
            <a:r>
              <a:rPr lang="de-DE" sz="1800" dirty="0" smtClean="0">
                <a:solidFill>
                  <a:srgbClr val="013295"/>
                </a:solidFill>
              </a:rPr>
              <a:t> Internet</a:t>
            </a:r>
          </a:p>
          <a:p>
            <a:r>
              <a:rPr lang="de-DE" sz="1800" dirty="0" smtClean="0">
                <a:solidFill>
                  <a:srgbClr val="013295"/>
                </a:solidFill>
              </a:rPr>
              <a:t>High </a:t>
            </a:r>
            <a:r>
              <a:rPr lang="de-DE" sz="1800" dirty="0" err="1" smtClean="0">
                <a:solidFill>
                  <a:srgbClr val="013295"/>
                </a:solidFill>
              </a:rPr>
              <a:t>value</a:t>
            </a:r>
            <a:r>
              <a:rPr lang="de-DE" sz="1800" dirty="0" smtClean="0">
                <a:solidFill>
                  <a:srgbClr val="013295"/>
                </a:solidFill>
              </a:rPr>
              <a:t> </a:t>
            </a:r>
            <a:r>
              <a:rPr lang="de-DE" sz="1800" dirty="0" err="1" smtClean="0">
                <a:solidFill>
                  <a:srgbClr val="013295"/>
                </a:solidFill>
              </a:rPr>
              <a:t>sales</a:t>
            </a:r>
            <a:r>
              <a:rPr lang="de-DE" sz="1800" dirty="0" smtClean="0">
                <a:solidFill>
                  <a:srgbClr val="013295"/>
                </a:solidFill>
              </a:rPr>
              <a:t> </a:t>
            </a:r>
            <a:r>
              <a:rPr lang="de-DE" sz="1800" dirty="0" err="1" smtClean="0">
                <a:solidFill>
                  <a:srgbClr val="013295"/>
                </a:solidFill>
              </a:rPr>
              <a:t>boost</a:t>
            </a:r>
            <a:r>
              <a:rPr lang="de-DE" sz="1800" dirty="0" smtClean="0">
                <a:solidFill>
                  <a:srgbClr val="013295"/>
                </a:solidFill>
              </a:rPr>
              <a:t> </a:t>
            </a:r>
            <a:r>
              <a:rPr lang="de-DE" sz="1800" dirty="0" err="1" smtClean="0">
                <a:solidFill>
                  <a:srgbClr val="013295"/>
                </a:solidFill>
              </a:rPr>
              <a:t>market</a:t>
            </a:r>
            <a:r>
              <a:rPr lang="de-DE" sz="1800" dirty="0" smtClean="0">
                <a:solidFill>
                  <a:srgbClr val="013295"/>
                </a:solidFill>
              </a:rPr>
              <a:t> </a:t>
            </a:r>
            <a:r>
              <a:rPr lang="de-DE" sz="1800" dirty="0" err="1" smtClean="0">
                <a:solidFill>
                  <a:srgbClr val="013295"/>
                </a:solidFill>
              </a:rPr>
              <a:t>confidence</a:t>
            </a:r>
            <a:endParaRPr lang="de-DE" sz="1800" dirty="0" smtClean="0">
              <a:solidFill>
                <a:srgbClr val="013295"/>
              </a:solidFill>
            </a:endParaRPr>
          </a:p>
          <a:p>
            <a:r>
              <a:rPr lang="de-DE" sz="1800" dirty="0" smtClean="0">
                <a:solidFill>
                  <a:srgbClr val="013295"/>
                </a:solidFill>
              </a:rPr>
              <a:t>Fixed </a:t>
            </a:r>
            <a:r>
              <a:rPr lang="de-DE" sz="1800" dirty="0" err="1" smtClean="0">
                <a:solidFill>
                  <a:srgbClr val="013295"/>
                </a:solidFill>
              </a:rPr>
              <a:t>price</a:t>
            </a:r>
            <a:r>
              <a:rPr lang="de-DE" sz="1800" dirty="0" smtClean="0">
                <a:solidFill>
                  <a:srgbClr val="013295"/>
                </a:solidFill>
              </a:rPr>
              <a:t> </a:t>
            </a:r>
            <a:r>
              <a:rPr lang="de-DE" sz="1800" dirty="0" err="1" smtClean="0">
                <a:solidFill>
                  <a:srgbClr val="013295"/>
                </a:solidFill>
              </a:rPr>
              <a:t>domain</a:t>
            </a:r>
            <a:r>
              <a:rPr lang="de-DE" sz="1800" dirty="0" smtClean="0">
                <a:solidFill>
                  <a:srgbClr val="013295"/>
                </a:solidFill>
              </a:rPr>
              <a:t> </a:t>
            </a:r>
            <a:r>
              <a:rPr lang="de-DE" sz="1800" dirty="0" err="1" smtClean="0">
                <a:solidFill>
                  <a:srgbClr val="013295"/>
                </a:solidFill>
              </a:rPr>
              <a:t>names</a:t>
            </a:r>
            <a:r>
              <a:rPr lang="de-DE" sz="1800" dirty="0" smtClean="0">
                <a:solidFill>
                  <a:srgbClr val="013295"/>
                </a:solidFill>
              </a:rPr>
              <a:t> </a:t>
            </a:r>
            <a:r>
              <a:rPr lang="de-DE" sz="1800" dirty="0" err="1" smtClean="0">
                <a:solidFill>
                  <a:srgbClr val="013295"/>
                </a:solidFill>
              </a:rPr>
              <a:t>sell</a:t>
            </a:r>
            <a:r>
              <a:rPr lang="de-DE" sz="1800" dirty="0" smtClean="0">
                <a:solidFill>
                  <a:srgbClr val="013295"/>
                </a:solidFill>
              </a:rPr>
              <a:t> </a:t>
            </a:r>
            <a:r>
              <a:rPr lang="de-DE" sz="1800" dirty="0" err="1" smtClean="0">
                <a:solidFill>
                  <a:srgbClr val="013295"/>
                </a:solidFill>
              </a:rPr>
              <a:t>faster</a:t>
            </a:r>
            <a:r>
              <a:rPr lang="de-DE" sz="1800" dirty="0" smtClean="0">
                <a:solidFill>
                  <a:srgbClr val="013295"/>
                </a:solidFill>
              </a:rPr>
              <a:t>.</a:t>
            </a:r>
          </a:p>
          <a:p>
            <a:r>
              <a:rPr lang="de-DE" sz="1800" dirty="0" smtClean="0">
                <a:solidFill>
                  <a:srgbClr val="013295"/>
                </a:solidFill>
              </a:rPr>
              <a:t>Domain </a:t>
            </a:r>
            <a:r>
              <a:rPr lang="de-DE" sz="1800" dirty="0" err="1" smtClean="0">
                <a:solidFill>
                  <a:srgbClr val="013295"/>
                </a:solidFill>
              </a:rPr>
              <a:t>owners</a:t>
            </a:r>
            <a:r>
              <a:rPr lang="de-DE" sz="1800" dirty="0" smtClean="0">
                <a:solidFill>
                  <a:srgbClr val="013295"/>
                </a:solidFill>
              </a:rPr>
              <a:t> </a:t>
            </a:r>
            <a:r>
              <a:rPr lang="de-DE" sz="1800" dirty="0" err="1" smtClean="0">
                <a:solidFill>
                  <a:srgbClr val="013295"/>
                </a:solidFill>
              </a:rPr>
              <a:t>look</a:t>
            </a:r>
            <a:r>
              <a:rPr lang="de-DE" sz="1800" dirty="0" smtClean="0">
                <a:solidFill>
                  <a:srgbClr val="013295"/>
                </a:solidFill>
              </a:rPr>
              <a:t> </a:t>
            </a:r>
            <a:r>
              <a:rPr lang="de-DE" sz="1800" dirty="0" err="1" smtClean="0">
                <a:solidFill>
                  <a:srgbClr val="013295"/>
                </a:solidFill>
              </a:rPr>
              <a:t>for</a:t>
            </a:r>
            <a:r>
              <a:rPr lang="de-DE" sz="1800" dirty="0" smtClean="0">
                <a:solidFill>
                  <a:srgbClr val="013295"/>
                </a:solidFill>
              </a:rPr>
              <a:t> a </a:t>
            </a:r>
            <a:r>
              <a:rPr lang="de-DE" sz="1800" dirty="0" err="1" smtClean="0">
                <a:solidFill>
                  <a:srgbClr val="013295"/>
                </a:solidFill>
              </a:rPr>
              <a:t>solution</a:t>
            </a:r>
            <a:r>
              <a:rPr lang="de-DE" sz="1800" dirty="0" smtClean="0">
                <a:solidFill>
                  <a:srgbClr val="013295"/>
                </a:solidFill>
              </a:rPr>
              <a:t> </a:t>
            </a:r>
            <a:r>
              <a:rPr lang="de-DE" sz="1800" dirty="0" err="1" smtClean="0">
                <a:solidFill>
                  <a:srgbClr val="013295"/>
                </a:solidFill>
              </a:rPr>
              <a:t>that</a:t>
            </a:r>
            <a:r>
              <a:rPr lang="de-DE" sz="1800" dirty="0" smtClean="0">
                <a:solidFill>
                  <a:srgbClr val="013295"/>
                </a:solidFill>
              </a:rPr>
              <a:t> </a:t>
            </a:r>
            <a:r>
              <a:rPr lang="de-DE" sz="1800" dirty="0" err="1" smtClean="0">
                <a:solidFill>
                  <a:srgbClr val="013295"/>
                </a:solidFill>
              </a:rPr>
              <a:t>covers</a:t>
            </a:r>
            <a:r>
              <a:rPr lang="de-DE" sz="1800" dirty="0" smtClean="0">
                <a:solidFill>
                  <a:srgbClr val="013295"/>
                </a:solidFill>
              </a:rPr>
              <a:t> all </a:t>
            </a:r>
            <a:r>
              <a:rPr lang="de-DE" sz="1800" dirty="0" err="1" smtClean="0">
                <a:solidFill>
                  <a:srgbClr val="013295"/>
                </a:solidFill>
              </a:rPr>
              <a:t>their</a:t>
            </a:r>
            <a:r>
              <a:rPr lang="de-DE" sz="1800" dirty="0" smtClean="0">
                <a:solidFill>
                  <a:srgbClr val="013295"/>
                </a:solidFill>
              </a:rPr>
              <a:t> </a:t>
            </a:r>
            <a:r>
              <a:rPr lang="de-DE" sz="1800" dirty="0" err="1" smtClean="0">
                <a:solidFill>
                  <a:srgbClr val="013295"/>
                </a:solidFill>
              </a:rPr>
              <a:t>needs</a:t>
            </a:r>
            <a:r>
              <a:rPr lang="de-DE" sz="1800" dirty="0" smtClean="0">
                <a:solidFill>
                  <a:srgbClr val="013295"/>
                </a:solidFill>
              </a:rPr>
              <a:t> </a:t>
            </a:r>
            <a:r>
              <a:rPr lang="de-DE" sz="1800" dirty="0" err="1" smtClean="0">
                <a:solidFill>
                  <a:srgbClr val="013295"/>
                </a:solidFill>
              </a:rPr>
              <a:t>at</a:t>
            </a:r>
            <a:r>
              <a:rPr lang="de-DE" sz="1800" dirty="0" smtClean="0">
                <a:solidFill>
                  <a:srgbClr val="013295"/>
                </a:solidFill>
              </a:rPr>
              <a:t> </a:t>
            </a:r>
            <a:r>
              <a:rPr lang="de-DE" sz="1800" dirty="0" err="1" smtClean="0">
                <a:solidFill>
                  <a:srgbClr val="013295"/>
                </a:solidFill>
              </a:rPr>
              <a:t>one</a:t>
            </a:r>
            <a:r>
              <a:rPr lang="de-DE" sz="1800" dirty="0" smtClean="0">
                <a:solidFill>
                  <a:srgbClr val="013295"/>
                </a:solidFill>
              </a:rPr>
              <a:t> </a:t>
            </a:r>
            <a:r>
              <a:rPr lang="de-DE" sz="1800" dirty="0" err="1" smtClean="0">
                <a:solidFill>
                  <a:srgbClr val="013295"/>
                </a:solidFill>
              </a:rPr>
              <a:t>place</a:t>
            </a:r>
            <a:endParaRPr lang="de-DE" sz="1800" dirty="0" smtClean="0">
              <a:solidFill>
                <a:srgbClr val="013295"/>
              </a:solidFill>
            </a:endParaRPr>
          </a:p>
          <a:p>
            <a:r>
              <a:rPr lang="de-DE" sz="1800" dirty="0" smtClean="0">
                <a:solidFill>
                  <a:srgbClr val="013295"/>
                </a:solidFill>
              </a:rPr>
              <a:t>B2B </a:t>
            </a:r>
            <a:r>
              <a:rPr lang="de-DE" sz="1800" dirty="0" err="1" smtClean="0">
                <a:solidFill>
                  <a:srgbClr val="013295"/>
                </a:solidFill>
              </a:rPr>
              <a:t>cooperations</a:t>
            </a:r>
            <a:r>
              <a:rPr lang="de-DE" sz="1800" dirty="0" smtClean="0">
                <a:solidFill>
                  <a:srgbClr val="013295"/>
                </a:solidFill>
              </a:rPr>
              <a:t> </a:t>
            </a:r>
            <a:r>
              <a:rPr lang="de-DE" sz="1800" dirty="0" err="1" smtClean="0">
                <a:solidFill>
                  <a:srgbClr val="013295"/>
                </a:solidFill>
              </a:rPr>
              <a:t>increase</a:t>
            </a:r>
            <a:r>
              <a:rPr lang="de-DE" sz="1800" dirty="0" smtClean="0">
                <a:solidFill>
                  <a:srgbClr val="013295"/>
                </a:solidFill>
              </a:rPr>
              <a:t> </a:t>
            </a:r>
            <a:r>
              <a:rPr lang="de-DE" sz="1800" dirty="0" err="1" smtClean="0">
                <a:solidFill>
                  <a:srgbClr val="013295"/>
                </a:solidFill>
              </a:rPr>
              <a:t>future</a:t>
            </a:r>
            <a:r>
              <a:rPr lang="de-DE" sz="1800" dirty="0" smtClean="0">
                <a:solidFill>
                  <a:srgbClr val="013295"/>
                </a:solidFill>
              </a:rPr>
              <a:t> </a:t>
            </a:r>
            <a:r>
              <a:rPr lang="de-DE" sz="1800" dirty="0" err="1" smtClean="0">
                <a:solidFill>
                  <a:srgbClr val="013295"/>
                </a:solidFill>
              </a:rPr>
              <a:t>sales</a:t>
            </a:r>
            <a:endParaRPr lang="de-DE" sz="1800" dirty="0" smtClean="0">
              <a:solidFill>
                <a:srgbClr val="013295"/>
              </a:solidFill>
            </a:endParaRPr>
          </a:p>
          <a:p>
            <a:endParaRPr lang="de-DE" dirty="0"/>
          </a:p>
        </p:txBody>
      </p:sp>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16</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12A60178-385D-4F8A-BA1D-05E1778A0069}" type="datetime1">
              <a:rPr lang="de-DE" smtClean="0"/>
              <a:pPr>
                <a:defRPr/>
              </a:pPr>
              <a:t>02.09.2009</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smtClean="0"/>
              <a:t>Thank</a:t>
            </a:r>
            <a:r>
              <a:rPr lang="de-DE" dirty="0" smtClean="0"/>
              <a:t> </a:t>
            </a:r>
            <a:r>
              <a:rPr lang="de-DE" dirty="0" err="1" smtClean="0"/>
              <a:t>you</a:t>
            </a:r>
            <a:r>
              <a:rPr lang="de-DE" dirty="0" smtClean="0"/>
              <a:t>!   </a:t>
            </a:r>
            <a:r>
              <a:rPr lang="az-Cyrl-AZ" dirty="0" smtClean="0"/>
              <a:t>Спасибо Большое</a:t>
            </a:r>
            <a:r>
              <a:rPr lang="de-DE" dirty="0" smtClean="0"/>
              <a:t>!</a:t>
            </a:r>
            <a:endParaRPr lang="de-DE" dirty="0"/>
          </a:p>
        </p:txBody>
      </p:sp>
      <p:sp>
        <p:nvSpPr>
          <p:cNvPr id="3" name="Inhaltsplatzhalter 2"/>
          <p:cNvSpPr>
            <a:spLocks noGrp="1"/>
          </p:cNvSpPr>
          <p:nvPr>
            <p:ph idx="1"/>
          </p:nvPr>
        </p:nvSpPr>
        <p:spPr/>
        <p:txBody>
          <a:bodyPr/>
          <a:lstStyle/>
          <a:p>
            <a:pPr>
              <a:buNone/>
            </a:pPr>
            <a:r>
              <a:rPr lang="en-GB" dirty="0" smtClean="0"/>
              <a:t/>
            </a:r>
            <a:br>
              <a:rPr lang="en-GB" dirty="0" smtClean="0"/>
            </a:br>
            <a:r>
              <a:rPr lang="en-GB" dirty="0" smtClean="0"/>
              <a:t/>
            </a:r>
            <a:br>
              <a:rPr lang="en-GB" dirty="0" smtClean="0"/>
            </a:br>
            <a:r>
              <a:rPr lang="en-GB" u="sng" dirty="0" smtClean="0"/>
              <a:t>Contact:</a:t>
            </a:r>
            <a:r>
              <a:rPr lang="en-GB" dirty="0" smtClean="0"/>
              <a:t>  David Thorpe        	david@sedo.com</a:t>
            </a:r>
          </a:p>
          <a:p>
            <a:pPr>
              <a:buNone/>
            </a:pPr>
            <a:r>
              <a:rPr lang="en-GB" dirty="0" smtClean="0"/>
              <a:t>	</a:t>
            </a:r>
          </a:p>
          <a:p>
            <a:pPr>
              <a:buNone/>
            </a:pPr>
            <a:endParaRPr lang="en-GB" dirty="0" smtClean="0"/>
          </a:p>
          <a:p>
            <a:pPr>
              <a:buNone/>
            </a:pPr>
            <a:r>
              <a:rPr lang="en-GB" dirty="0" smtClean="0"/>
              <a:t>	Sedo GmbH</a:t>
            </a:r>
          </a:p>
          <a:p>
            <a:pPr>
              <a:buNone/>
            </a:pPr>
            <a:r>
              <a:rPr lang="en-GB" dirty="0" smtClean="0"/>
              <a:t>	</a:t>
            </a:r>
            <a:r>
              <a:rPr lang="en-GB" dirty="0" err="1" smtClean="0"/>
              <a:t>Im</a:t>
            </a:r>
            <a:r>
              <a:rPr lang="en-GB" dirty="0" smtClean="0"/>
              <a:t> </a:t>
            </a:r>
            <a:r>
              <a:rPr lang="en-GB" dirty="0" err="1" smtClean="0"/>
              <a:t>Mediapark</a:t>
            </a:r>
            <a:r>
              <a:rPr lang="en-GB" dirty="0" smtClean="0"/>
              <a:t> 6</a:t>
            </a:r>
          </a:p>
          <a:p>
            <a:pPr>
              <a:buNone/>
            </a:pPr>
            <a:r>
              <a:rPr lang="en-GB" dirty="0" smtClean="0"/>
              <a:t>	50760 Köln</a:t>
            </a:r>
          </a:p>
          <a:p>
            <a:pPr>
              <a:buNone/>
            </a:pPr>
            <a:r>
              <a:rPr lang="en-GB" dirty="0" smtClean="0"/>
              <a:t>	Germany</a:t>
            </a:r>
          </a:p>
          <a:p>
            <a:pPr>
              <a:buNone/>
            </a:pPr>
            <a:r>
              <a:rPr lang="en-GB" dirty="0" smtClean="0"/>
              <a:t>	+ 49 221 340 30 242</a:t>
            </a:r>
            <a:endParaRPr lang="de-DE" dirty="0"/>
          </a:p>
        </p:txBody>
      </p:sp>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17</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96C9CFE7-F9A3-4BDA-9D6B-F384BBB6A66C}" type="datetime1">
              <a:rPr lang="de-DE" smtClean="0"/>
              <a:pPr>
                <a:defRPr/>
              </a:pPr>
              <a:t>02.09.2009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071546"/>
            <a:ext cx="7772400" cy="762000"/>
          </a:xfrm>
        </p:spPr>
        <p:txBody>
          <a:bodyPr/>
          <a:lstStyle/>
          <a:p>
            <a:r>
              <a:rPr lang="en-GB" dirty="0" smtClean="0">
                <a:solidFill>
                  <a:srgbClr val="002060"/>
                </a:solidFill>
              </a:rPr>
              <a:t>Agenda</a:t>
            </a:r>
            <a:endParaRPr lang="en-GB" dirty="0">
              <a:solidFill>
                <a:srgbClr val="002060"/>
              </a:solidFill>
            </a:endParaRPr>
          </a:p>
        </p:txBody>
      </p:sp>
      <p:sp>
        <p:nvSpPr>
          <p:cNvPr id="4" name="Slide Number Placehold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2</a:t>
            </a:fld>
            <a:endParaRPr lang="de-DE"/>
          </a:p>
        </p:txBody>
      </p:sp>
      <p:sp>
        <p:nvSpPr>
          <p:cNvPr id="5" name="Footer Placeholder 4"/>
          <p:cNvSpPr>
            <a:spLocks noGrp="1"/>
          </p:cNvSpPr>
          <p:nvPr>
            <p:ph type="ftr" sz="quarter" idx="11"/>
          </p:nvPr>
        </p:nvSpPr>
        <p:spPr/>
        <p:txBody>
          <a:bodyPr/>
          <a:lstStyle/>
          <a:p>
            <a:pPr>
              <a:defRPr/>
            </a:pPr>
            <a:r>
              <a:rPr lang="de-DE" smtClean="0"/>
              <a:t>              </a:t>
            </a:r>
            <a:endParaRPr lang="de-DE"/>
          </a:p>
        </p:txBody>
      </p:sp>
      <p:sp>
        <p:nvSpPr>
          <p:cNvPr id="6" name="Date Placeholder 5"/>
          <p:cNvSpPr>
            <a:spLocks noGrp="1"/>
          </p:cNvSpPr>
          <p:nvPr>
            <p:ph type="dt" sz="half" idx="12"/>
          </p:nvPr>
        </p:nvSpPr>
        <p:spPr/>
        <p:txBody>
          <a:bodyPr/>
          <a:lstStyle/>
          <a:p>
            <a:pPr>
              <a:defRPr/>
            </a:pPr>
            <a:fld id="{CF37A2D3-C7DE-4431-8D21-F50B18FB2DA6}" type="datetime1">
              <a:rPr lang="de-DE" smtClean="0"/>
              <a:pPr>
                <a:defRPr/>
              </a:pPr>
              <a:t>02.09.2009</a:t>
            </a:fld>
            <a:endParaRPr lang="de-DE"/>
          </a:p>
        </p:txBody>
      </p:sp>
      <p:graphicFrame>
        <p:nvGraphicFramePr>
          <p:cNvPr id="12" name="Diagram 11"/>
          <p:cNvGraphicFramePr/>
          <p:nvPr/>
        </p:nvGraphicFramePr>
        <p:xfrm>
          <a:off x="714348" y="1643050"/>
          <a:ext cx="6096000" cy="456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am I and what is Sedo?</a:t>
            </a:r>
            <a:endParaRPr lang="en-GB" dirty="0"/>
          </a:p>
        </p:txBody>
      </p:sp>
      <p:sp>
        <p:nvSpPr>
          <p:cNvPr id="3" name="Content Placeholder 2"/>
          <p:cNvSpPr>
            <a:spLocks noGrp="1"/>
          </p:cNvSpPr>
          <p:nvPr>
            <p:ph idx="1"/>
          </p:nvPr>
        </p:nvSpPr>
        <p:spPr/>
        <p:txBody>
          <a:bodyPr/>
          <a:lstStyle/>
          <a:p>
            <a:r>
              <a:rPr lang="en-GB" dirty="0" smtClean="0"/>
              <a:t>David Thorpe</a:t>
            </a:r>
          </a:p>
          <a:p>
            <a:r>
              <a:rPr lang="en-GB" dirty="0" smtClean="0"/>
              <a:t>Sedo – Sales International.  Based in Cologne, Germany</a:t>
            </a:r>
          </a:p>
          <a:p>
            <a:r>
              <a:rPr lang="en-GB" dirty="0" smtClean="0"/>
              <a:t>5 years experience in direct navigation, traffic monetisation and domain sales/marketing</a:t>
            </a:r>
          </a:p>
          <a:p>
            <a:r>
              <a:rPr lang="en-GB" dirty="0" smtClean="0"/>
              <a:t>Sedo - Buy, Park, Sell</a:t>
            </a:r>
          </a:p>
          <a:p>
            <a:r>
              <a:rPr lang="en-GB" dirty="0" smtClean="0"/>
              <a:t>“</a:t>
            </a:r>
            <a:r>
              <a:rPr lang="en-GB" dirty="0" err="1" smtClean="0"/>
              <a:t>Ebay</a:t>
            </a:r>
            <a:r>
              <a:rPr lang="en-GB" dirty="0" smtClean="0"/>
              <a:t>” for domain names</a:t>
            </a:r>
          </a:p>
          <a:p>
            <a:r>
              <a:rPr lang="en-GB" dirty="0" smtClean="0"/>
              <a:t>Traffic monetisation (PPC, CPA)</a:t>
            </a:r>
          </a:p>
          <a:p>
            <a:r>
              <a:rPr lang="en-GB" dirty="0" smtClean="0"/>
              <a:t>Cologne, Boston USA, London</a:t>
            </a:r>
          </a:p>
          <a:p>
            <a:r>
              <a:rPr lang="en-GB" dirty="0" smtClean="0"/>
              <a:t>180 Employees, 25+ languages spoken</a:t>
            </a:r>
            <a:r>
              <a:rPr lang="en-GB" i="1" u="sng" dirty="0" smtClean="0"/>
              <a:t> </a:t>
            </a:r>
            <a:endParaRPr lang="en-GB" i="1" u="sng" dirty="0"/>
          </a:p>
        </p:txBody>
      </p:sp>
      <p:sp>
        <p:nvSpPr>
          <p:cNvPr id="4" name="Slide Number Placehold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3</a:t>
            </a:fld>
            <a:endParaRPr lang="de-DE"/>
          </a:p>
        </p:txBody>
      </p:sp>
      <p:sp>
        <p:nvSpPr>
          <p:cNvPr id="5" name="Footer Placeholder 4"/>
          <p:cNvSpPr>
            <a:spLocks noGrp="1"/>
          </p:cNvSpPr>
          <p:nvPr>
            <p:ph type="ftr" sz="quarter" idx="11"/>
          </p:nvPr>
        </p:nvSpPr>
        <p:spPr/>
        <p:txBody>
          <a:bodyPr/>
          <a:lstStyle/>
          <a:p>
            <a:pPr>
              <a:defRPr/>
            </a:pPr>
            <a:r>
              <a:rPr lang="de-DE" smtClean="0"/>
              <a:t>              </a:t>
            </a:r>
            <a:endParaRPr lang="de-DE"/>
          </a:p>
        </p:txBody>
      </p:sp>
      <p:sp>
        <p:nvSpPr>
          <p:cNvPr id="6" name="Date Placeholder 5"/>
          <p:cNvSpPr>
            <a:spLocks noGrp="1"/>
          </p:cNvSpPr>
          <p:nvPr>
            <p:ph type="dt" sz="half" idx="12"/>
          </p:nvPr>
        </p:nvSpPr>
        <p:spPr/>
        <p:txBody>
          <a:bodyPr/>
          <a:lstStyle/>
          <a:p>
            <a:pPr>
              <a:defRPr/>
            </a:pPr>
            <a:fld id="{C77DF91E-FC47-4090-ABF8-4A4316D3D1C2}" type="datetime1">
              <a:rPr lang="de-DE" smtClean="0"/>
              <a:pPr>
                <a:defRPr/>
              </a:pPr>
              <a:t>02.09.2009</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214422"/>
            <a:ext cx="7772400" cy="762000"/>
          </a:xfrm>
        </p:spPr>
        <p:txBody>
          <a:bodyPr/>
          <a:lstStyle/>
          <a:p>
            <a:r>
              <a:rPr lang="en-GB" dirty="0" err="1" smtClean="0"/>
              <a:t>Sedo’s</a:t>
            </a:r>
            <a:r>
              <a:rPr lang="en-GB" dirty="0" smtClean="0"/>
              <a:t> place in the domain hierarchy</a:t>
            </a:r>
            <a:endParaRPr lang="en-US" dirty="0"/>
          </a:p>
        </p:txBody>
      </p:sp>
      <p:sp>
        <p:nvSpPr>
          <p:cNvPr id="4" name="Slide Number Placehold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4</a:t>
            </a:fld>
            <a:endParaRPr lang="de-DE"/>
          </a:p>
        </p:txBody>
      </p:sp>
      <p:sp>
        <p:nvSpPr>
          <p:cNvPr id="5" name="Footer Placeholder 4"/>
          <p:cNvSpPr>
            <a:spLocks noGrp="1"/>
          </p:cNvSpPr>
          <p:nvPr>
            <p:ph type="ftr" sz="quarter" idx="11"/>
          </p:nvPr>
        </p:nvSpPr>
        <p:spPr/>
        <p:txBody>
          <a:bodyPr/>
          <a:lstStyle/>
          <a:p>
            <a:pPr>
              <a:defRPr/>
            </a:pPr>
            <a:r>
              <a:rPr lang="de-DE" smtClean="0"/>
              <a:t>              </a:t>
            </a:r>
            <a:endParaRPr lang="de-DE"/>
          </a:p>
        </p:txBody>
      </p:sp>
      <p:sp>
        <p:nvSpPr>
          <p:cNvPr id="6" name="Date Placeholder 5"/>
          <p:cNvSpPr>
            <a:spLocks noGrp="1"/>
          </p:cNvSpPr>
          <p:nvPr>
            <p:ph type="dt" sz="half" idx="12"/>
          </p:nvPr>
        </p:nvSpPr>
        <p:spPr/>
        <p:txBody>
          <a:bodyPr/>
          <a:lstStyle/>
          <a:p>
            <a:pPr>
              <a:defRPr/>
            </a:pPr>
            <a:fld id="{12AF3A70-C786-4CDB-80BD-AD8F92AC04C0}" type="datetime1">
              <a:rPr lang="de-DE" smtClean="0"/>
              <a:pPr>
                <a:defRPr/>
              </a:pPr>
              <a:t>02.09.2009</a:t>
            </a:fld>
            <a:endParaRPr lang="de-DE"/>
          </a:p>
        </p:txBody>
      </p:sp>
      <p:sp>
        <p:nvSpPr>
          <p:cNvPr id="20" name="Rectangle 19"/>
          <p:cNvSpPr/>
          <p:nvPr/>
        </p:nvSpPr>
        <p:spPr bwMode="auto">
          <a:xfrm>
            <a:off x="3214678" y="1928802"/>
            <a:ext cx="2214578" cy="85725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ICANN</a:t>
            </a:r>
          </a:p>
        </p:txBody>
      </p:sp>
      <p:sp>
        <p:nvSpPr>
          <p:cNvPr id="22" name="Rectangle 21"/>
          <p:cNvSpPr/>
          <p:nvPr/>
        </p:nvSpPr>
        <p:spPr bwMode="auto">
          <a:xfrm>
            <a:off x="428596" y="2928934"/>
            <a:ext cx="3786214" cy="71438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err="1" smtClean="0">
                <a:ln>
                  <a:noFill/>
                </a:ln>
                <a:solidFill>
                  <a:schemeClr val="bg1"/>
                </a:solidFill>
                <a:effectLst/>
                <a:latin typeface="Verdana" pitchFamily="34" charset="0"/>
              </a:rPr>
              <a:t>ccTLD</a:t>
            </a:r>
            <a:r>
              <a:rPr kumimoji="0" lang="en-US" sz="1800" b="0" i="0" u="sng" strike="noStrike" cap="none" normalizeH="0" baseline="0" dirty="0" smtClean="0">
                <a:ln>
                  <a:noFill/>
                </a:ln>
                <a:solidFill>
                  <a:schemeClr val="bg1"/>
                </a:solidFill>
                <a:effectLst/>
                <a:latin typeface="Verdana" pitchFamily="34" charset="0"/>
              </a:rPr>
              <a:t> </a:t>
            </a:r>
            <a:r>
              <a:rPr kumimoji="0" lang="en-US" sz="1800" b="0" i="0" u="sng" strike="noStrike" cap="none" normalizeH="0" baseline="0" dirty="0" err="1" smtClean="0">
                <a:ln>
                  <a:noFill/>
                </a:ln>
                <a:solidFill>
                  <a:schemeClr val="bg1"/>
                </a:solidFill>
                <a:effectLst/>
                <a:latin typeface="Verdana" pitchFamily="34" charset="0"/>
              </a:rPr>
              <a:t>Registies</a:t>
            </a:r>
            <a:r>
              <a:rPr kumimoji="0" lang="en-US" sz="1800" b="0" i="0" u="none" strike="noStrike" cap="none" normalizeH="0" baseline="0" dirty="0" smtClean="0">
                <a:ln>
                  <a:noFill/>
                </a:ln>
                <a:solidFill>
                  <a:schemeClr val="bg1"/>
                </a:solidFill>
                <a:effectLst/>
                <a:latin typeface="Verdana" pitchFamily="34" charset="0"/>
              </a:rPr>
              <a:t/>
            </a:r>
            <a:br>
              <a:rPr kumimoji="0" lang="en-US" sz="1800" b="0" i="0" u="none" strike="noStrike" cap="none" normalizeH="0" baseline="0" dirty="0" smtClean="0">
                <a:ln>
                  <a:noFill/>
                </a:ln>
                <a:solidFill>
                  <a:schemeClr val="bg1"/>
                </a:solidFill>
                <a:effectLst/>
                <a:latin typeface="Verdana" pitchFamily="34" charset="0"/>
              </a:rPr>
            </a:br>
            <a:r>
              <a:rPr kumimoji="0" lang="en-US" sz="1200" b="0" i="0" u="none" strike="noStrike" cap="none" normalizeH="0" baseline="0" dirty="0" smtClean="0">
                <a:ln>
                  <a:noFill/>
                </a:ln>
                <a:solidFill>
                  <a:schemeClr val="bg1"/>
                </a:solidFill>
                <a:effectLst/>
                <a:latin typeface="Verdana" pitchFamily="34" charset="0"/>
              </a:rPr>
              <a:t>.</a:t>
            </a:r>
            <a:r>
              <a:rPr kumimoji="0" lang="en-US" sz="1200" b="0" i="0" u="none" strike="noStrike" cap="none" normalizeH="0" baseline="0" dirty="0" err="1" smtClean="0">
                <a:ln>
                  <a:noFill/>
                </a:ln>
                <a:solidFill>
                  <a:schemeClr val="bg1"/>
                </a:solidFill>
                <a:effectLst/>
                <a:latin typeface="Verdana" pitchFamily="34" charset="0"/>
              </a:rPr>
              <a:t>si</a:t>
            </a:r>
            <a:r>
              <a:rPr kumimoji="0" lang="en-US" sz="1200" b="0" i="0" u="none" strike="noStrike" cap="none" normalizeH="0" baseline="0" dirty="0" smtClean="0">
                <a:ln>
                  <a:noFill/>
                </a:ln>
                <a:solidFill>
                  <a:schemeClr val="bg1"/>
                </a:solidFill>
                <a:effectLst/>
                <a:latin typeface="Verdana" pitchFamily="34" charset="0"/>
              </a:rPr>
              <a:t> (ARNES), .</a:t>
            </a:r>
            <a:r>
              <a:rPr kumimoji="0" lang="en-US" sz="1200" b="0" i="0" u="none" strike="noStrike" cap="none" normalizeH="0" baseline="0" dirty="0" err="1" smtClean="0">
                <a:ln>
                  <a:noFill/>
                </a:ln>
                <a:solidFill>
                  <a:schemeClr val="bg1"/>
                </a:solidFill>
                <a:effectLst/>
                <a:latin typeface="Verdana" pitchFamily="34" charset="0"/>
              </a:rPr>
              <a:t>ru</a:t>
            </a:r>
            <a:r>
              <a:rPr kumimoji="0" lang="en-US" sz="1200" b="0" i="0" u="none" strike="noStrike" cap="none" normalizeH="0" baseline="0" dirty="0" smtClean="0">
                <a:ln>
                  <a:noFill/>
                </a:ln>
                <a:solidFill>
                  <a:schemeClr val="bg1"/>
                </a:solidFill>
                <a:effectLst/>
                <a:latin typeface="Verdana" pitchFamily="34" charset="0"/>
              </a:rPr>
              <a:t> (Coordination</a:t>
            </a:r>
            <a:r>
              <a:rPr kumimoji="0" lang="en-US" sz="1200" b="0" i="0" u="none" strike="noStrike" cap="none" normalizeH="0" dirty="0" smtClean="0">
                <a:ln>
                  <a:noFill/>
                </a:ln>
                <a:solidFill>
                  <a:schemeClr val="bg1"/>
                </a:solidFill>
                <a:effectLst/>
                <a:latin typeface="Verdana" pitchFamily="34" charset="0"/>
              </a:rPr>
              <a:t> Center </a:t>
            </a:r>
            <a:r>
              <a:rPr lang="en-US" sz="1200" dirty="0" smtClean="0">
                <a:solidFill>
                  <a:schemeClr val="bg1"/>
                </a:solidFill>
                <a:latin typeface="Verdana" pitchFamily="34" charset="0"/>
              </a:rPr>
              <a:t>for </a:t>
            </a:r>
            <a:br>
              <a:rPr lang="en-US" sz="1200" dirty="0" smtClean="0">
                <a:solidFill>
                  <a:schemeClr val="bg1"/>
                </a:solidFill>
                <a:latin typeface="Verdana" pitchFamily="34" charset="0"/>
              </a:rPr>
            </a:br>
            <a:r>
              <a:rPr lang="en-US" sz="1200" dirty="0" smtClean="0">
                <a:solidFill>
                  <a:schemeClr val="bg1"/>
                </a:solidFill>
                <a:latin typeface="Verdana" pitchFamily="34" charset="0"/>
              </a:rPr>
              <a:t>TLD RU, .pl (NASK), .</a:t>
            </a:r>
            <a:r>
              <a:rPr lang="en-US" sz="1200" dirty="0" err="1" smtClean="0">
                <a:solidFill>
                  <a:schemeClr val="bg1"/>
                </a:solidFill>
                <a:latin typeface="Verdana" pitchFamily="34" charset="0"/>
              </a:rPr>
              <a:t>eu</a:t>
            </a:r>
            <a:r>
              <a:rPr lang="en-US" sz="1200" dirty="0" smtClean="0">
                <a:solidFill>
                  <a:schemeClr val="bg1"/>
                </a:solidFill>
                <a:latin typeface="Verdana" pitchFamily="34" charset="0"/>
              </a:rPr>
              <a:t> (</a:t>
            </a:r>
            <a:r>
              <a:rPr lang="en-US" sz="1200" dirty="0" err="1" smtClean="0">
                <a:solidFill>
                  <a:schemeClr val="bg1"/>
                </a:solidFill>
                <a:latin typeface="Verdana" pitchFamily="34" charset="0"/>
              </a:rPr>
              <a:t>EURid</a:t>
            </a:r>
            <a:r>
              <a:rPr lang="en-US" sz="1200" dirty="0" smtClean="0">
                <a:solidFill>
                  <a:schemeClr val="bg1"/>
                </a:solidFill>
                <a:latin typeface="Verdana" pitchFamily="34" charset="0"/>
              </a:rPr>
              <a:t>), .me (ME Reg.)</a:t>
            </a:r>
          </a:p>
        </p:txBody>
      </p:sp>
      <p:sp>
        <p:nvSpPr>
          <p:cNvPr id="23" name="Rectangle 22"/>
          <p:cNvSpPr/>
          <p:nvPr/>
        </p:nvSpPr>
        <p:spPr bwMode="auto">
          <a:xfrm>
            <a:off x="6929454" y="3857628"/>
            <a:ext cx="2071702" cy="571504"/>
          </a:xfrm>
          <a:prstGeom prst="rect">
            <a:avLst/>
          </a:prstGeom>
          <a:solidFill>
            <a:srgbClr val="30278E"/>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bg1"/>
                </a:solidFill>
                <a:effectLst/>
                <a:latin typeface="Verdana" pitchFamily="34" charset="0"/>
              </a:rPr>
              <a:t>Registrar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bg1"/>
                </a:solidFill>
                <a:effectLst/>
                <a:latin typeface="Verdana" pitchFamily="34" charset="0"/>
              </a:rPr>
              <a:t>Hexonet</a:t>
            </a:r>
            <a:r>
              <a:rPr kumimoji="0" lang="en-US" sz="1800" b="0" i="0" u="none" strike="noStrike" cap="none" normalizeH="0" baseline="0" dirty="0" smtClean="0">
                <a:ln>
                  <a:noFill/>
                </a:ln>
                <a:solidFill>
                  <a:schemeClr val="bg1"/>
                </a:solidFill>
                <a:effectLst/>
                <a:latin typeface="Verdana" pitchFamily="34" charset="0"/>
              </a:rPr>
              <a:t> (DE) </a:t>
            </a:r>
          </a:p>
        </p:txBody>
      </p:sp>
      <p:sp>
        <p:nvSpPr>
          <p:cNvPr id="24" name="Rectangle 23"/>
          <p:cNvSpPr/>
          <p:nvPr/>
        </p:nvSpPr>
        <p:spPr bwMode="auto">
          <a:xfrm>
            <a:off x="4429124" y="2928934"/>
            <a:ext cx="4500594" cy="71438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800" dirty="0" err="1" smtClean="0">
                <a:solidFill>
                  <a:schemeClr val="bg1"/>
                </a:solidFill>
                <a:latin typeface="Verdana" pitchFamily="34" charset="0"/>
              </a:rPr>
              <a:t>gTLD</a:t>
            </a:r>
            <a:r>
              <a:rPr lang="en-US" sz="1800" dirty="0" smtClean="0">
                <a:solidFill>
                  <a:schemeClr val="bg1"/>
                </a:solidFill>
                <a:latin typeface="Verdana" pitchFamily="34" charset="0"/>
              </a:rPr>
              <a:t> Registries</a:t>
            </a:r>
          </a:p>
          <a:p>
            <a:pPr algn="ctr" eaLnBrk="0" hangingPunct="0"/>
            <a:r>
              <a:rPr lang="en-US" sz="1600" dirty="0" smtClean="0">
                <a:solidFill>
                  <a:schemeClr val="bg1"/>
                </a:solidFill>
                <a:latin typeface="Verdana" pitchFamily="34" charset="0"/>
              </a:rPr>
              <a:t>.</a:t>
            </a:r>
            <a:r>
              <a:rPr lang="en-US" sz="1200" dirty="0" smtClean="0">
                <a:solidFill>
                  <a:schemeClr val="bg1"/>
                </a:solidFill>
                <a:latin typeface="Verdana" pitchFamily="34" charset="0"/>
              </a:rPr>
              <a:t>com (VeriSign), .org (PIR), .</a:t>
            </a:r>
            <a:r>
              <a:rPr lang="en-US" sz="1200" dirty="0" err="1" smtClean="0">
                <a:solidFill>
                  <a:schemeClr val="bg1"/>
                </a:solidFill>
                <a:latin typeface="Verdana" pitchFamily="34" charset="0"/>
              </a:rPr>
              <a:t>mobi</a:t>
            </a:r>
            <a:r>
              <a:rPr lang="en-US" sz="1200" dirty="0" smtClean="0">
                <a:solidFill>
                  <a:schemeClr val="bg1"/>
                </a:solidFill>
                <a:latin typeface="Verdana" pitchFamily="34" charset="0"/>
              </a:rPr>
              <a:t> (.</a:t>
            </a:r>
            <a:r>
              <a:rPr lang="en-US" sz="1200" dirty="0" err="1" smtClean="0">
                <a:solidFill>
                  <a:schemeClr val="bg1"/>
                </a:solidFill>
                <a:latin typeface="Verdana" pitchFamily="34" charset="0"/>
              </a:rPr>
              <a:t>dotMobi</a:t>
            </a:r>
            <a:r>
              <a:rPr lang="en-US" sz="1200" dirty="0" smtClean="0">
                <a:solidFill>
                  <a:schemeClr val="bg1"/>
                </a:solidFill>
                <a:latin typeface="Verdana" pitchFamily="34" charset="0"/>
              </a:rPr>
              <a:t>) </a:t>
            </a:r>
          </a:p>
        </p:txBody>
      </p:sp>
      <p:sp>
        <p:nvSpPr>
          <p:cNvPr id="27" name="Rectangle 26"/>
          <p:cNvSpPr/>
          <p:nvPr/>
        </p:nvSpPr>
        <p:spPr bwMode="auto">
          <a:xfrm>
            <a:off x="2857488" y="3857628"/>
            <a:ext cx="1214446" cy="571504"/>
          </a:xfrm>
          <a:prstGeom prst="rect">
            <a:avLst/>
          </a:prstGeom>
          <a:solidFill>
            <a:srgbClr val="30278E"/>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bg1"/>
                </a:solidFill>
                <a:effectLst/>
                <a:latin typeface="Verdana" pitchFamily="34" charset="0"/>
              </a:rPr>
              <a:t>Registrar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1&amp;1 (DE)</a:t>
            </a:r>
          </a:p>
        </p:txBody>
      </p:sp>
      <p:sp>
        <p:nvSpPr>
          <p:cNvPr id="28" name="Rectangle 27"/>
          <p:cNvSpPr/>
          <p:nvPr/>
        </p:nvSpPr>
        <p:spPr bwMode="auto">
          <a:xfrm>
            <a:off x="4500562" y="3857628"/>
            <a:ext cx="2229938" cy="571504"/>
          </a:xfrm>
          <a:prstGeom prst="rect">
            <a:avLst/>
          </a:prstGeom>
          <a:solidFill>
            <a:srgbClr val="30278E"/>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Registrar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EURODNS </a:t>
            </a:r>
            <a:r>
              <a:rPr lang="en-US" sz="1800" dirty="0" smtClean="0">
                <a:solidFill>
                  <a:schemeClr val="bg1"/>
                </a:solidFill>
                <a:latin typeface="Verdana" pitchFamily="34" charset="0"/>
              </a:rPr>
              <a:t> (L)</a:t>
            </a:r>
            <a:endParaRPr kumimoji="0" lang="en-US" sz="1800" b="0" i="0" u="none" strike="noStrike" cap="none" normalizeH="0" baseline="0" dirty="0" smtClean="0">
              <a:ln>
                <a:noFill/>
              </a:ln>
              <a:solidFill>
                <a:schemeClr val="bg1"/>
              </a:solidFill>
              <a:effectLst/>
              <a:latin typeface="Verdana" pitchFamily="34" charset="0"/>
            </a:endParaRPr>
          </a:p>
        </p:txBody>
      </p:sp>
      <p:sp>
        <p:nvSpPr>
          <p:cNvPr id="32" name="TextBox 31"/>
          <p:cNvSpPr txBox="1"/>
          <p:nvPr/>
        </p:nvSpPr>
        <p:spPr>
          <a:xfrm>
            <a:off x="1000100" y="5000636"/>
            <a:ext cx="7286676" cy="769441"/>
          </a:xfrm>
          <a:prstGeom prst="rect">
            <a:avLst/>
          </a:prstGeom>
          <a:solidFill>
            <a:srgbClr val="30278E"/>
          </a:solidFill>
          <a:ln>
            <a:solidFill>
              <a:schemeClr val="accent2"/>
            </a:solidFill>
          </a:ln>
        </p:spPr>
        <p:txBody>
          <a:bodyPr wrap="square" rtlCol="0">
            <a:spAutoFit/>
          </a:bodyPr>
          <a:lstStyle/>
          <a:p>
            <a:pPr algn="ctr"/>
            <a:r>
              <a:rPr lang="en-US" sz="2000" dirty="0" smtClean="0">
                <a:solidFill>
                  <a:schemeClr val="bg1"/>
                </a:solidFill>
                <a:latin typeface="Verdana" pitchFamily="34" charset="0"/>
              </a:rPr>
              <a:t>Sedo.com </a:t>
            </a:r>
          </a:p>
          <a:p>
            <a:pPr algn="ctr"/>
            <a:r>
              <a:rPr lang="en-US" sz="2000" dirty="0" smtClean="0">
                <a:solidFill>
                  <a:schemeClr val="bg1"/>
                </a:solidFill>
                <a:latin typeface="Verdana" pitchFamily="34" charset="0"/>
              </a:rPr>
              <a:t>(secondary market / aftermarket</a:t>
            </a:r>
            <a:r>
              <a:rPr lang="en-US" dirty="0" smtClean="0">
                <a:solidFill>
                  <a:schemeClr val="bg1"/>
                </a:solidFill>
                <a:latin typeface="Verdana" pitchFamily="34" charset="0"/>
              </a:rPr>
              <a:t>)</a:t>
            </a:r>
            <a:endParaRPr lang="en-US" dirty="0">
              <a:solidFill>
                <a:schemeClr val="bg1"/>
              </a:solidFill>
              <a:latin typeface="Verdana" pitchFamily="34" charset="0"/>
            </a:endParaRPr>
          </a:p>
        </p:txBody>
      </p:sp>
      <p:sp>
        <p:nvSpPr>
          <p:cNvPr id="54" name="Rectangle 22"/>
          <p:cNvSpPr/>
          <p:nvPr/>
        </p:nvSpPr>
        <p:spPr bwMode="auto">
          <a:xfrm>
            <a:off x="571472" y="3857628"/>
            <a:ext cx="1857388" cy="571504"/>
          </a:xfrm>
          <a:prstGeom prst="rect">
            <a:avLst/>
          </a:prstGeom>
          <a:solidFill>
            <a:srgbClr val="30278E"/>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Registrar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bg1"/>
                </a:solidFill>
                <a:effectLst/>
                <a:latin typeface="Verdana" pitchFamily="34" charset="0"/>
              </a:rPr>
              <a:t>Blacknight</a:t>
            </a:r>
            <a:r>
              <a:rPr kumimoji="0" lang="en-US" sz="1800" b="0" i="0" u="none" strike="noStrike" cap="none" normalizeH="0" baseline="0" dirty="0" smtClean="0">
                <a:ln>
                  <a:noFill/>
                </a:ln>
                <a:solidFill>
                  <a:schemeClr val="bg1"/>
                </a:solidFill>
                <a:effectLst/>
                <a:latin typeface="Verdana" pitchFamily="34" charset="0"/>
              </a:rPr>
              <a:t> (IRL)</a:t>
            </a:r>
          </a:p>
        </p:txBody>
      </p:sp>
      <p:pic>
        <p:nvPicPr>
          <p:cNvPr id="1026" name="Picture 2"/>
          <p:cNvPicPr>
            <a:picLocks noChangeAspect="1" noChangeArrowheads="1"/>
          </p:cNvPicPr>
          <p:nvPr/>
        </p:nvPicPr>
        <p:blipFill>
          <a:blip r:embed="rId3"/>
          <a:srcRect/>
          <a:stretch>
            <a:fillRect/>
          </a:stretch>
        </p:blipFill>
        <p:spPr bwMode="auto">
          <a:xfrm>
            <a:off x="4857752" y="2071678"/>
            <a:ext cx="500066" cy="500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Domain Market</a:t>
            </a:r>
            <a:endParaRPr lang="en-US" dirty="0"/>
          </a:p>
        </p:txBody>
      </p:sp>
      <p:graphicFrame>
        <p:nvGraphicFramePr>
          <p:cNvPr id="7" name="Content Placeholder 6"/>
          <p:cNvGraphicFramePr>
            <a:graphicFrameLocks noGrp="1"/>
          </p:cNvGraphicFramePr>
          <p:nvPr>
            <p:ph idx="1"/>
          </p:nvPr>
        </p:nvGraphicFramePr>
        <p:xfrm>
          <a:off x="685800" y="2209800"/>
          <a:ext cx="777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5</a:t>
            </a:fld>
            <a:endParaRPr lang="de-DE"/>
          </a:p>
        </p:txBody>
      </p:sp>
      <p:sp>
        <p:nvSpPr>
          <p:cNvPr id="5" name="Footer Placeholder 4"/>
          <p:cNvSpPr>
            <a:spLocks noGrp="1"/>
          </p:cNvSpPr>
          <p:nvPr>
            <p:ph type="ftr" sz="quarter" idx="11"/>
          </p:nvPr>
        </p:nvSpPr>
        <p:spPr/>
        <p:txBody>
          <a:bodyPr/>
          <a:lstStyle/>
          <a:p>
            <a:pPr>
              <a:defRPr/>
            </a:pPr>
            <a:r>
              <a:rPr lang="de-DE" smtClean="0"/>
              <a:t>              </a:t>
            </a:r>
            <a:endParaRPr lang="de-DE"/>
          </a:p>
        </p:txBody>
      </p:sp>
      <p:sp>
        <p:nvSpPr>
          <p:cNvPr id="6" name="Date Placeholder 5"/>
          <p:cNvSpPr>
            <a:spLocks noGrp="1"/>
          </p:cNvSpPr>
          <p:nvPr>
            <p:ph type="dt" sz="half" idx="12"/>
          </p:nvPr>
        </p:nvSpPr>
        <p:spPr/>
        <p:txBody>
          <a:bodyPr/>
          <a:lstStyle/>
          <a:p>
            <a:pPr>
              <a:defRPr/>
            </a:pPr>
            <a:fld id="{5D2C9C56-D5ED-494F-B2A6-1A8F23E25FA1}" type="datetime1">
              <a:rPr lang="de-DE" smtClean="0"/>
              <a:pPr>
                <a:defRPr/>
              </a:pPr>
              <a:t>02.09.2009</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Sedo </a:t>
            </a:r>
            <a:r>
              <a:rPr lang="de-DE" dirty="0" err="1" smtClean="0"/>
              <a:t>Chronology</a:t>
            </a:r>
            <a:endParaRPr lang="de-DE" dirty="0"/>
          </a:p>
        </p:txBody>
      </p:sp>
      <p:graphicFrame>
        <p:nvGraphicFramePr>
          <p:cNvPr id="7" name="Inhaltsplatzhalter 6"/>
          <p:cNvGraphicFramePr>
            <a:graphicFrameLocks noGrp="1"/>
          </p:cNvGraphicFramePr>
          <p:nvPr>
            <p:ph idx="1"/>
          </p:nvPr>
        </p:nvGraphicFramePr>
        <p:xfrm>
          <a:off x="685800" y="2000240"/>
          <a:ext cx="8029604" cy="440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6</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66A2E840-4B1E-4601-80BA-2615B2DD7098}" type="datetime1">
              <a:rPr lang="de-DE" smtClean="0"/>
              <a:pPr>
                <a:defRPr/>
              </a:pPr>
              <a:t>02.09.2009</a:t>
            </a:fld>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Development in the secondary market</a:t>
            </a:r>
            <a:endParaRPr lang="de-DE" dirty="0"/>
          </a:p>
        </p:txBody>
      </p:sp>
      <p:sp>
        <p:nvSpPr>
          <p:cNvPr id="3" name="Inhaltsplatzhalter 2"/>
          <p:cNvSpPr>
            <a:spLocks noGrp="1"/>
          </p:cNvSpPr>
          <p:nvPr>
            <p:ph idx="1"/>
          </p:nvPr>
        </p:nvSpPr>
        <p:spPr/>
        <p:txBody>
          <a:bodyPr/>
          <a:lstStyle/>
          <a:p>
            <a:r>
              <a:rPr lang="en-US" dirty="0" smtClean="0"/>
              <a:t>2005 – 2008  </a:t>
            </a:r>
            <a:r>
              <a:rPr lang="de-DE" dirty="0" err="1" smtClean="0"/>
              <a:t>unprecidented</a:t>
            </a:r>
            <a:r>
              <a:rPr lang="de-DE" dirty="0" smtClean="0"/>
              <a:t> </a:t>
            </a:r>
            <a:r>
              <a:rPr lang="de-DE" dirty="0" err="1" smtClean="0"/>
              <a:t>growth</a:t>
            </a:r>
            <a:r>
              <a:rPr lang="de-DE" dirty="0" smtClean="0"/>
              <a:t> in </a:t>
            </a:r>
            <a:r>
              <a:rPr lang="de-DE" dirty="0" err="1" smtClean="0"/>
              <a:t>transaction</a:t>
            </a:r>
            <a:r>
              <a:rPr lang="de-DE" dirty="0" smtClean="0"/>
              <a:t> </a:t>
            </a:r>
            <a:r>
              <a:rPr lang="de-DE" dirty="0" err="1" smtClean="0"/>
              <a:t>volumes</a:t>
            </a:r>
            <a:r>
              <a:rPr lang="de-DE" dirty="0" smtClean="0"/>
              <a:t>:</a:t>
            </a:r>
          </a:p>
          <a:p>
            <a:pPr>
              <a:buNone/>
            </a:pPr>
            <a:endParaRPr lang="de-DE" dirty="0"/>
          </a:p>
        </p:txBody>
      </p:sp>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7</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FC2C98D9-90E2-4176-BA80-D40B25A7D3D9}" type="datetime1">
              <a:rPr lang="de-DE" smtClean="0"/>
              <a:pPr>
                <a:defRPr/>
              </a:pPr>
              <a:t>02.09.2009</a:t>
            </a:fld>
            <a:endParaRPr lang="de-DE"/>
          </a:p>
        </p:txBody>
      </p:sp>
      <p:pic>
        <p:nvPicPr>
          <p:cNvPr id="7" name="Grafik 6" descr="graph_Monetaeres_Gesamtvolumen.gif"/>
          <p:cNvPicPr>
            <a:picLocks noChangeAspect="1"/>
          </p:cNvPicPr>
          <p:nvPr/>
        </p:nvPicPr>
        <p:blipFill>
          <a:blip r:embed="rId3"/>
          <a:stretch>
            <a:fillRect/>
          </a:stretch>
        </p:blipFill>
        <p:spPr>
          <a:xfrm>
            <a:off x="857224" y="3061345"/>
            <a:ext cx="7072362" cy="329661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Division </a:t>
            </a:r>
            <a:r>
              <a:rPr lang="de-DE" dirty="0" err="1" smtClean="0"/>
              <a:t>of</a:t>
            </a:r>
            <a:r>
              <a:rPr lang="de-DE" dirty="0" smtClean="0"/>
              <a:t> TLD </a:t>
            </a:r>
            <a:r>
              <a:rPr lang="de-DE" dirty="0" err="1" smtClean="0"/>
              <a:t>sales</a:t>
            </a:r>
            <a:endParaRPr lang="de-DE" dirty="0"/>
          </a:p>
        </p:txBody>
      </p:sp>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8</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F08451CB-05E8-4643-B678-8D20BA36FA55}" type="datetime1">
              <a:rPr lang="de-DE" smtClean="0"/>
              <a:pPr>
                <a:defRPr/>
              </a:pPr>
              <a:t>02.09.2009</a:t>
            </a:fld>
            <a:endParaRPr lang="de-DE"/>
          </a:p>
        </p:txBody>
      </p:sp>
      <p:graphicFrame>
        <p:nvGraphicFramePr>
          <p:cNvPr id="7" name="Inhaltsplatzhalter 6"/>
          <p:cNvGraphicFramePr>
            <a:graphicFrameLocks noGrp="1"/>
          </p:cNvGraphicFramePr>
          <p:nvPr>
            <p:ph idx="1"/>
          </p:nvPr>
        </p:nvGraphicFramePr>
        <p:xfrm>
          <a:off x="685800" y="2209800"/>
          <a:ext cx="77724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910" y="1357298"/>
            <a:ext cx="7772400" cy="762000"/>
          </a:xfrm>
        </p:spPr>
        <p:txBody>
          <a:bodyPr/>
          <a:lstStyle/>
          <a:p>
            <a:r>
              <a:rPr lang="de-DE" dirty="0" smtClean="0"/>
              <a:t>2009 : Domain </a:t>
            </a:r>
            <a:r>
              <a:rPr lang="de-DE" dirty="0" err="1" smtClean="0"/>
              <a:t>name</a:t>
            </a:r>
            <a:r>
              <a:rPr lang="de-DE" dirty="0" smtClean="0"/>
              <a:t> </a:t>
            </a:r>
            <a:r>
              <a:rPr lang="de-DE" dirty="0" err="1" smtClean="0"/>
              <a:t>market</a:t>
            </a:r>
            <a:r>
              <a:rPr lang="de-DE" dirty="0" smtClean="0"/>
              <a:t> </a:t>
            </a:r>
            <a:r>
              <a:rPr lang="de-DE" dirty="0" err="1" smtClean="0"/>
              <a:t>fights</a:t>
            </a:r>
            <a:r>
              <a:rPr lang="de-DE" dirty="0" smtClean="0"/>
              <a:t> global </a:t>
            </a:r>
            <a:r>
              <a:rPr lang="de-DE" dirty="0" err="1" smtClean="0"/>
              <a:t>downturn</a:t>
            </a:r>
            <a:endParaRPr lang="de-DE" dirty="0"/>
          </a:p>
        </p:txBody>
      </p:sp>
      <p:graphicFrame>
        <p:nvGraphicFramePr>
          <p:cNvPr id="7" name="Inhaltsplatzhalter 6"/>
          <p:cNvGraphicFramePr>
            <a:graphicFrameLocks noGrp="1"/>
          </p:cNvGraphicFramePr>
          <p:nvPr>
            <p:ph idx="1"/>
          </p:nvPr>
        </p:nvGraphicFramePr>
        <p:xfrm>
          <a:off x="685800" y="2209800"/>
          <a:ext cx="777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0"/>
          </p:nvPr>
        </p:nvSpPr>
        <p:spPr/>
        <p:txBody>
          <a:bodyPr/>
          <a:lstStyle/>
          <a:p>
            <a:pPr>
              <a:defRPr/>
            </a:pPr>
            <a:r>
              <a:rPr lang="de-DE" smtClean="0"/>
              <a:t>Seite: </a:t>
            </a:r>
            <a:fld id="{38492A48-4687-4FB9-B319-3855F5E8DA61}" type="slidenum">
              <a:rPr lang="de-DE" smtClean="0"/>
              <a:pPr>
                <a:defRPr/>
              </a:pPr>
              <a:t>9</a:t>
            </a:fld>
            <a:endParaRPr lang="de-DE"/>
          </a:p>
        </p:txBody>
      </p:sp>
      <p:sp>
        <p:nvSpPr>
          <p:cNvPr id="5" name="Fußzeilenplatzhalter 4"/>
          <p:cNvSpPr>
            <a:spLocks noGrp="1"/>
          </p:cNvSpPr>
          <p:nvPr>
            <p:ph type="ftr" sz="quarter" idx="11"/>
          </p:nvPr>
        </p:nvSpPr>
        <p:spPr/>
        <p:txBody>
          <a:bodyPr/>
          <a:lstStyle/>
          <a:p>
            <a:pPr>
              <a:defRPr/>
            </a:pPr>
            <a:r>
              <a:rPr lang="de-DE" smtClean="0"/>
              <a:t>              </a:t>
            </a:r>
            <a:endParaRPr lang="de-DE"/>
          </a:p>
        </p:txBody>
      </p:sp>
      <p:sp>
        <p:nvSpPr>
          <p:cNvPr id="6" name="Datumsplatzhalter 5"/>
          <p:cNvSpPr>
            <a:spLocks noGrp="1"/>
          </p:cNvSpPr>
          <p:nvPr>
            <p:ph type="dt" sz="half" idx="12"/>
          </p:nvPr>
        </p:nvSpPr>
        <p:spPr/>
        <p:txBody>
          <a:bodyPr/>
          <a:lstStyle/>
          <a:p>
            <a:pPr>
              <a:defRPr/>
            </a:pPr>
            <a:fld id="{C3F8DE74-8F81-4CAC-A596-1ECAF5FD8359}" type="datetime1">
              <a:rPr lang="de-DE" smtClean="0"/>
              <a:pPr>
                <a:defRPr/>
              </a:pPr>
              <a:t>02.09.2009</a:t>
            </a:fld>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do_Vorlage_deu">
  <a:themeElements>
    <a:clrScheme name="sedo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do_ppt">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sedo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do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do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do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do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do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do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do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do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do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do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do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Sedo_Vorlage_deu</Template>
  <TotalTime>0</TotalTime>
  <Words>1359</Words>
  <Application>Microsoft Office PowerPoint</Application>
  <PresentationFormat>Bildschirmpräsentation (4:3)</PresentationFormat>
  <Paragraphs>274</Paragraphs>
  <Slides>17</Slides>
  <Notes>17</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Sedo_Vorlage_deu</vt:lpstr>
      <vt:lpstr>Trends in the Secondary Market</vt:lpstr>
      <vt:lpstr>Agenda</vt:lpstr>
      <vt:lpstr>Who am I and what is Sedo?</vt:lpstr>
      <vt:lpstr>Sedo’s place in the domain hierarchy</vt:lpstr>
      <vt:lpstr>Secondary Domain Market</vt:lpstr>
      <vt:lpstr>Sedo Chronology</vt:lpstr>
      <vt:lpstr>Development in the secondary market</vt:lpstr>
      <vt:lpstr>Division of TLD sales</vt:lpstr>
      <vt:lpstr>2009 : Domain name market fights global downturn</vt:lpstr>
      <vt:lpstr>Top Domain Sales to date 2009</vt:lpstr>
      <vt:lpstr>Sedo: Make a name for yourself</vt:lpstr>
      <vt:lpstr>  Direct Navigation &amp; Brand Building</vt:lpstr>
      <vt:lpstr>Future outlook : Buy, Park, Sell</vt:lpstr>
      <vt:lpstr>Folie 14</vt:lpstr>
      <vt:lpstr>SedoMLS  - Registrar Advantages</vt:lpstr>
      <vt:lpstr>Summary </vt:lpstr>
      <vt:lpstr>Thank you!   Спасибо Большое!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semra</dc:creator>
  <cp:lastModifiedBy>david</cp:lastModifiedBy>
  <cp:revision>239</cp:revision>
  <cp:lastPrinted>2005-04-20T07:36:37Z</cp:lastPrinted>
  <dcterms:created xsi:type="dcterms:W3CDTF">2009-08-25T08:21:46Z</dcterms:created>
  <dcterms:modified xsi:type="dcterms:W3CDTF">2009-09-02T15:31:14Z</dcterms:modified>
</cp:coreProperties>
</file>